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56" r:id="rId2"/>
    <p:sldId id="264" r:id="rId3"/>
    <p:sldId id="278" r:id="rId4"/>
    <p:sldId id="257" r:id="rId5"/>
    <p:sldId id="258" r:id="rId6"/>
    <p:sldId id="259" r:id="rId7"/>
    <p:sldId id="260" r:id="rId8"/>
    <p:sldId id="262" r:id="rId9"/>
    <p:sldId id="263" r:id="rId10"/>
    <p:sldId id="266"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024">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ycfo6hFSo+EVZUijwhlki6ax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7" autoAdjust="0"/>
  </p:normalViewPr>
  <p:slideViewPr>
    <p:cSldViewPr snapToGrid="0">
      <p:cViewPr varScale="1">
        <p:scale>
          <a:sx n="107" d="100"/>
          <a:sy n="107" d="100"/>
        </p:scale>
        <p:origin x="1734" y="114"/>
      </p:cViewPr>
      <p:guideLst>
        <p:guide orient="horz" pos="2160"/>
        <p:guide pos="302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hng Family" userId="77fd29a33877d97e" providerId="LiveId" clId="{A7689838-6AE9-4611-9F0A-23631E123CA0}"/>
    <pc:docChg chg="undo custSel addSld delSld modSld sldOrd">
      <pc:chgData name="Jahng Family" userId="77fd29a33877d97e" providerId="LiveId" clId="{A7689838-6AE9-4611-9F0A-23631E123CA0}" dt="2023-09-30T17:47:38.121" v="5852" actId="20577"/>
      <pc:docMkLst>
        <pc:docMk/>
      </pc:docMkLst>
      <pc:sldChg chg="delSp modSp mod">
        <pc:chgData name="Jahng Family" userId="77fd29a33877d97e" providerId="LiveId" clId="{A7689838-6AE9-4611-9F0A-23631E123CA0}" dt="2023-09-29T18:19:44.082" v="2090" actId="1076"/>
        <pc:sldMkLst>
          <pc:docMk/>
          <pc:sldMk cId="0" sldId="256"/>
        </pc:sldMkLst>
        <pc:spChg chg="mod">
          <ac:chgData name="Jahng Family" userId="77fd29a33877d97e" providerId="LiveId" clId="{A7689838-6AE9-4611-9F0A-23631E123CA0}" dt="2023-09-29T18:19:44.082" v="2090" actId="1076"/>
          <ac:spMkLst>
            <pc:docMk/>
            <pc:sldMk cId="0" sldId="256"/>
            <ac:spMk id="112" creationId="{00000000-0000-0000-0000-000000000000}"/>
          </ac:spMkLst>
        </pc:spChg>
        <pc:spChg chg="mod">
          <ac:chgData name="Jahng Family" userId="77fd29a33877d97e" providerId="LiveId" clId="{A7689838-6AE9-4611-9F0A-23631E123CA0}" dt="2023-09-29T18:19:36.147" v="2089" actId="1076"/>
          <ac:spMkLst>
            <pc:docMk/>
            <pc:sldMk cId="0" sldId="256"/>
            <ac:spMk id="113" creationId="{00000000-0000-0000-0000-000000000000}"/>
          </ac:spMkLst>
        </pc:spChg>
        <pc:spChg chg="mod">
          <ac:chgData name="Jahng Family" userId="77fd29a33877d97e" providerId="LiveId" clId="{A7689838-6AE9-4611-9F0A-23631E123CA0}" dt="2023-09-29T16:12:41.635" v="20" actId="6549"/>
          <ac:spMkLst>
            <pc:docMk/>
            <pc:sldMk cId="0" sldId="256"/>
            <ac:spMk id="116" creationId="{00000000-0000-0000-0000-000000000000}"/>
          </ac:spMkLst>
        </pc:spChg>
        <pc:grpChg chg="del">
          <ac:chgData name="Jahng Family" userId="77fd29a33877d97e" providerId="LiveId" clId="{A7689838-6AE9-4611-9F0A-23631E123CA0}" dt="2023-09-29T16:12:44.194" v="21" actId="478"/>
          <ac:grpSpMkLst>
            <pc:docMk/>
            <pc:sldMk cId="0" sldId="256"/>
            <ac:grpSpMk id="114" creationId="{00000000-0000-0000-0000-000000000000}"/>
          </ac:grpSpMkLst>
        </pc:grpChg>
        <pc:picChg chg="mod">
          <ac:chgData name="Jahng Family" userId="77fd29a33877d97e" providerId="LiveId" clId="{A7689838-6AE9-4611-9F0A-23631E123CA0}" dt="2023-09-29T18:00:35.801" v="1809" actId="1076"/>
          <ac:picMkLst>
            <pc:docMk/>
            <pc:sldMk cId="0" sldId="256"/>
            <ac:picMk id="125" creationId="{00000000-0000-0000-0000-000000000000}"/>
          </ac:picMkLst>
        </pc:picChg>
      </pc:sldChg>
      <pc:sldChg chg="addSp delSp modSp mod ord">
        <pc:chgData name="Jahng Family" userId="77fd29a33877d97e" providerId="LiveId" clId="{A7689838-6AE9-4611-9F0A-23631E123CA0}" dt="2023-09-29T18:16:06.721" v="2076"/>
        <pc:sldMkLst>
          <pc:docMk/>
          <pc:sldMk cId="0" sldId="257"/>
        </pc:sldMkLst>
        <pc:spChg chg="mod">
          <ac:chgData name="Jahng Family" userId="77fd29a33877d97e" providerId="LiveId" clId="{A7689838-6AE9-4611-9F0A-23631E123CA0}" dt="2023-09-29T16:12:54.991" v="42" actId="20577"/>
          <ac:spMkLst>
            <pc:docMk/>
            <pc:sldMk cId="0" sldId="257"/>
            <ac:spMk id="131" creationId="{00000000-0000-0000-0000-000000000000}"/>
          </ac:spMkLst>
        </pc:spChg>
        <pc:picChg chg="del">
          <ac:chgData name="Jahng Family" userId="77fd29a33877d97e" providerId="LiveId" clId="{A7689838-6AE9-4611-9F0A-23631E123CA0}" dt="2023-09-29T16:12:56.738" v="43" actId="478"/>
          <ac:picMkLst>
            <pc:docMk/>
            <pc:sldMk cId="0" sldId="257"/>
            <ac:picMk id="133" creationId="{00000000-0000-0000-0000-000000000000}"/>
          </ac:picMkLst>
        </pc:picChg>
        <pc:picChg chg="mod ord">
          <ac:chgData name="Jahng Family" userId="77fd29a33877d97e" providerId="LiveId" clId="{A7689838-6AE9-4611-9F0A-23631E123CA0}" dt="2023-09-29T16:16:06.631" v="60" actId="166"/>
          <ac:picMkLst>
            <pc:docMk/>
            <pc:sldMk cId="0" sldId="257"/>
            <ac:picMk id="134" creationId="{00000000-0000-0000-0000-000000000000}"/>
          </ac:picMkLst>
        </pc:picChg>
        <pc:picChg chg="add mod">
          <ac:chgData name="Jahng Family" userId="77fd29a33877d97e" providerId="LiveId" clId="{A7689838-6AE9-4611-9F0A-23631E123CA0}" dt="2023-09-29T16:15:08.527" v="54" actId="14100"/>
          <ac:picMkLst>
            <pc:docMk/>
            <pc:sldMk cId="0" sldId="257"/>
            <ac:picMk id="1026" creationId="{8F0FD9DF-399C-143E-EF88-C3C7472DBA05}"/>
          </ac:picMkLst>
        </pc:picChg>
        <pc:picChg chg="add mod">
          <ac:chgData name="Jahng Family" userId="77fd29a33877d97e" providerId="LiveId" clId="{A7689838-6AE9-4611-9F0A-23631E123CA0}" dt="2023-09-29T16:15:43.844" v="58" actId="14100"/>
          <ac:picMkLst>
            <pc:docMk/>
            <pc:sldMk cId="0" sldId="257"/>
            <ac:picMk id="1028" creationId="{59DED2E7-BDF4-3178-EB37-45EF0C668E27}"/>
          </ac:picMkLst>
        </pc:picChg>
      </pc:sldChg>
      <pc:sldChg chg="addSp delSp modSp new mod">
        <pc:chgData name="Jahng Family" userId="77fd29a33877d97e" providerId="LiveId" clId="{A7689838-6AE9-4611-9F0A-23631E123CA0}" dt="2023-09-29T16:18:39.901" v="137" actId="20577"/>
        <pc:sldMkLst>
          <pc:docMk/>
          <pc:sldMk cId="1563069605" sldId="258"/>
        </pc:sldMkLst>
        <pc:spChg chg="mod">
          <ac:chgData name="Jahng Family" userId="77fd29a33877d97e" providerId="LiveId" clId="{A7689838-6AE9-4611-9F0A-23631E123CA0}" dt="2023-09-29T16:18:39.901" v="137" actId="20577"/>
          <ac:spMkLst>
            <pc:docMk/>
            <pc:sldMk cId="1563069605" sldId="258"/>
            <ac:spMk id="2" creationId="{004C357E-ADC1-C60F-F35E-49C0EAB38588}"/>
          </ac:spMkLst>
        </pc:spChg>
        <pc:picChg chg="add del mod">
          <ac:chgData name="Jahng Family" userId="77fd29a33877d97e" providerId="LiveId" clId="{A7689838-6AE9-4611-9F0A-23631E123CA0}" dt="2023-09-29T16:18:10.257" v="76" actId="478"/>
          <ac:picMkLst>
            <pc:docMk/>
            <pc:sldMk cId="1563069605" sldId="258"/>
            <ac:picMk id="3" creationId="{B9D02182-68A3-EF96-6AF7-F525DF550D24}"/>
          </ac:picMkLst>
        </pc:picChg>
        <pc:picChg chg="add mod">
          <ac:chgData name="Jahng Family" userId="77fd29a33877d97e" providerId="LiveId" clId="{A7689838-6AE9-4611-9F0A-23631E123CA0}" dt="2023-09-29T16:17:11.014" v="66" actId="1076"/>
          <ac:picMkLst>
            <pc:docMk/>
            <pc:sldMk cId="1563069605" sldId="258"/>
            <ac:picMk id="2050" creationId="{A2842557-DE01-DE28-6603-8B4534527ABB}"/>
          </ac:picMkLst>
        </pc:picChg>
        <pc:picChg chg="add mod">
          <ac:chgData name="Jahng Family" userId="77fd29a33877d97e" providerId="LiveId" clId="{A7689838-6AE9-4611-9F0A-23631E123CA0}" dt="2023-09-29T16:17:45.360" v="70" actId="14100"/>
          <ac:picMkLst>
            <pc:docMk/>
            <pc:sldMk cId="1563069605" sldId="258"/>
            <ac:picMk id="2052" creationId="{262032C7-48B9-D335-867E-CCCCF53BB19F}"/>
          </ac:picMkLst>
        </pc:picChg>
        <pc:picChg chg="add mod">
          <ac:chgData name="Jahng Family" userId="77fd29a33877d97e" providerId="LiveId" clId="{A7689838-6AE9-4611-9F0A-23631E123CA0}" dt="2023-09-29T16:18:17.347" v="78" actId="14100"/>
          <ac:picMkLst>
            <pc:docMk/>
            <pc:sldMk cId="1563069605" sldId="258"/>
            <ac:picMk id="2054" creationId="{B177C5E0-E13B-2823-7AD5-E5B3132296EA}"/>
          </ac:picMkLst>
        </pc:picChg>
      </pc:sldChg>
      <pc:sldChg chg="del">
        <pc:chgData name="Jahng Family" userId="77fd29a33877d97e" providerId="LiveId" clId="{A7689838-6AE9-4611-9F0A-23631E123CA0}" dt="2023-09-29T16:13:16.728" v="45" actId="2696"/>
        <pc:sldMkLst>
          <pc:docMk/>
          <pc:sldMk cId="1563069605" sldId="258"/>
        </pc:sldMkLst>
      </pc:sldChg>
      <pc:sldChg chg="del">
        <pc:chgData name="Jahng Family" userId="77fd29a33877d97e" providerId="LiveId" clId="{A7689838-6AE9-4611-9F0A-23631E123CA0}" dt="2023-09-29T16:13:40.266" v="46" actId="2696"/>
        <pc:sldMkLst>
          <pc:docMk/>
          <pc:sldMk cId="179271073" sldId="259"/>
        </pc:sldMkLst>
      </pc:sldChg>
      <pc:sldChg chg="addSp delSp modSp new mod">
        <pc:chgData name="Jahng Family" userId="77fd29a33877d97e" providerId="LiveId" clId="{A7689838-6AE9-4611-9F0A-23631E123CA0}" dt="2023-09-29T16:20:53.135" v="187"/>
        <pc:sldMkLst>
          <pc:docMk/>
          <pc:sldMk cId="179271073" sldId="259"/>
        </pc:sldMkLst>
        <pc:spChg chg="mod">
          <ac:chgData name="Jahng Family" userId="77fd29a33877d97e" providerId="LiveId" clId="{A7689838-6AE9-4611-9F0A-23631E123CA0}" dt="2023-09-29T16:19:09.717" v="172" actId="20577"/>
          <ac:spMkLst>
            <pc:docMk/>
            <pc:sldMk cId="179271073" sldId="259"/>
            <ac:spMk id="2" creationId="{0058690C-085C-CC1F-00E5-8CBE66B7A9AC}"/>
          </ac:spMkLst>
        </pc:spChg>
        <pc:spChg chg="add mod">
          <ac:chgData name="Jahng Family" userId="77fd29a33877d97e" providerId="LiveId" clId="{A7689838-6AE9-4611-9F0A-23631E123CA0}" dt="2023-09-29T16:20:07.155" v="184" actId="1076"/>
          <ac:spMkLst>
            <pc:docMk/>
            <pc:sldMk cId="179271073" sldId="259"/>
            <ac:spMk id="4" creationId="{B96D785A-9CAB-09AE-25E5-A1EBA999D4B5}"/>
          </ac:spMkLst>
        </pc:spChg>
        <pc:picChg chg="add mod">
          <ac:chgData name="Jahng Family" userId="77fd29a33877d97e" providerId="LiveId" clId="{A7689838-6AE9-4611-9F0A-23631E123CA0}" dt="2023-09-29T16:20:25.488" v="186" actId="1076"/>
          <ac:picMkLst>
            <pc:docMk/>
            <pc:sldMk cId="179271073" sldId="259"/>
            <ac:picMk id="5" creationId="{420ABFA1-BCCD-3702-5CBB-4899112BBF94}"/>
          </ac:picMkLst>
        </pc:picChg>
        <pc:picChg chg="del">
          <ac:chgData name="Jahng Family" userId="77fd29a33877d97e" providerId="LiveId" clId="{A7689838-6AE9-4611-9F0A-23631E123CA0}" dt="2023-09-29T16:20:53.135" v="187"/>
          <ac:picMkLst>
            <pc:docMk/>
            <pc:sldMk cId="179271073" sldId="259"/>
            <ac:picMk id="6" creationId="{E8D3D614-D050-59A8-6D18-12AFA1C2EB00}"/>
          </ac:picMkLst>
        </pc:picChg>
      </pc:sldChg>
      <pc:sldChg chg="del">
        <pc:chgData name="Jahng Family" userId="77fd29a33877d97e" providerId="LiveId" clId="{A7689838-6AE9-4611-9F0A-23631E123CA0}" dt="2023-09-29T16:13:53.961" v="47" actId="2696"/>
        <pc:sldMkLst>
          <pc:docMk/>
          <pc:sldMk cId="2750177200" sldId="260"/>
        </pc:sldMkLst>
      </pc:sldChg>
      <pc:sldChg chg="addSp modSp new mod">
        <pc:chgData name="Jahng Family" userId="77fd29a33877d97e" providerId="LiveId" clId="{A7689838-6AE9-4611-9F0A-23631E123CA0}" dt="2023-09-29T16:21:50.194" v="256" actId="1076"/>
        <pc:sldMkLst>
          <pc:docMk/>
          <pc:sldMk cId="2750177200" sldId="260"/>
        </pc:sldMkLst>
        <pc:spChg chg="mod">
          <ac:chgData name="Jahng Family" userId="77fd29a33877d97e" providerId="LiveId" clId="{A7689838-6AE9-4611-9F0A-23631E123CA0}" dt="2023-09-29T16:21:20.485" v="250" actId="20577"/>
          <ac:spMkLst>
            <pc:docMk/>
            <pc:sldMk cId="2750177200" sldId="260"/>
            <ac:spMk id="2" creationId="{D63393ED-145E-53B3-6D22-067B61664251}"/>
          </ac:spMkLst>
        </pc:spChg>
        <pc:picChg chg="add mod">
          <ac:chgData name="Jahng Family" userId="77fd29a33877d97e" providerId="LiveId" clId="{A7689838-6AE9-4611-9F0A-23631E123CA0}" dt="2023-09-29T16:21:50.194" v="256" actId="1076"/>
          <ac:picMkLst>
            <pc:docMk/>
            <pc:sldMk cId="2750177200" sldId="260"/>
            <ac:picMk id="3074" creationId="{FCDC932C-E01C-596B-E318-99792A3F4C3D}"/>
          </ac:picMkLst>
        </pc:picChg>
      </pc:sldChg>
      <pc:sldChg chg="del">
        <pc:chgData name="Jahng Family" userId="77fd29a33877d97e" providerId="LiveId" clId="{A7689838-6AE9-4611-9F0A-23631E123CA0}" dt="2023-09-29T16:13:53.961" v="47" actId="2696"/>
        <pc:sldMkLst>
          <pc:docMk/>
          <pc:sldMk cId="0" sldId="261"/>
        </pc:sldMkLst>
      </pc:sldChg>
      <pc:sldChg chg="addSp delSp modSp new del mod">
        <pc:chgData name="Jahng Family" userId="77fd29a33877d97e" providerId="LiveId" clId="{A7689838-6AE9-4611-9F0A-23631E123CA0}" dt="2023-09-29T17:57:51.669" v="1680" actId="2696"/>
        <pc:sldMkLst>
          <pc:docMk/>
          <pc:sldMk cId="3426235103" sldId="261"/>
        </pc:sldMkLst>
        <pc:spChg chg="mod">
          <ac:chgData name="Jahng Family" userId="77fd29a33877d97e" providerId="LiveId" clId="{A7689838-6AE9-4611-9F0A-23631E123CA0}" dt="2023-09-29T16:24:25.714" v="285" actId="20577"/>
          <ac:spMkLst>
            <pc:docMk/>
            <pc:sldMk cId="3426235103" sldId="261"/>
            <ac:spMk id="2" creationId="{3BCC91D2-EA1B-9710-C812-43597F304B34}"/>
          </ac:spMkLst>
        </pc:spChg>
        <pc:spChg chg="add del">
          <ac:chgData name="Jahng Family" userId="77fd29a33877d97e" providerId="LiveId" clId="{A7689838-6AE9-4611-9F0A-23631E123CA0}" dt="2023-09-29T16:24:51.813" v="287"/>
          <ac:spMkLst>
            <pc:docMk/>
            <pc:sldMk cId="3426235103" sldId="261"/>
            <ac:spMk id="3" creationId="{4597924C-160B-89E0-795C-2AF06A0B01CE}"/>
          </ac:spMkLst>
        </pc:spChg>
        <pc:picChg chg="add del mod modCrop">
          <ac:chgData name="Jahng Family" userId="77fd29a33877d97e" providerId="LiveId" clId="{A7689838-6AE9-4611-9F0A-23631E123CA0}" dt="2023-09-29T17:57:45.736" v="1679" actId="478"/>
          <ac:picMkLst>
            <pc:docMk/>
            <pc:sldMk cId="3426235103" sldId="261"/>
            <ac:picMk id="5" creationId="{37FB8758-1671-0954-BD7F-72F33433FBFD}"/>
          </ac:picMkLst>
        </pc:picChg>
        <pc:picChg chg="add del">
          <ac:chgData name="Jahng Family" userId="77fd29a33877d97e" providerId="LiveId" clId="{A7689838-6AE9-4611-9F0A-23631E123CA0}" dt="2023-09-29T16:24:51.813" v="287"/>
          <ac:picMkLst>
            <pc:docMk/>
            <pc:sldMk cId="3426235103" sldId="261"/>
            <ac:picMk id="5122" creationId="{FD5C7863-3226-1C76-5949-6C3A1D8444F8}"/>
          </ac:picMkLst>
        </pc:picChg>
      </pc:sldChg>
      <pc:sldChg chg="del">
        <pc:chgData name="Jahng Family" userId="77fd29a33877d97e" providerId="LiveId" clId="{A7689838-6AE9-4611-9F0A-23631E123CA0}" dt="2023-09-29T16:13:53.961" v="47" actId="2696"/>
        <pc:sldMkLst>
          <pc:docMk/>
          <pc:sldMk cId="2000070472" sldId="262"/>
        </pc:sldMkLst>
      </pc:sldChg>
      <pc:sldChg chg="addSp delSp modSp new mod">
        <pc:chgData name="Jahng Family" userId="77fd29a33877d97e" providerId="LiveId" clId="{A7689838-6AE9-4611-9F0A-23631E123CA0}" dt="2023-09-30T00:37:37.998" v="4314" actId="20577"/>
        <pc:sldMkLst>
          <pc:docMk/>
          <pc:sldMk cId="2000070472" sldId="262"/>
        </pc:sldMkLst>
        <pc:spChg chg="mod">
          <ac:chgData name="Jahng Family" userId="77fd29a33877d97e" providerId="LiveId" clId="{A7689838-6AE9-4611-9F0A-23631E123CA0}" dt="2023-09-29T17:34:46.325" v="807" actId="20577"/>
          <ac:spMkLst>
            <pc:docMk/>
            <pc:sldMk cId="2000070472" sldId="262"/>
            <ac:spMk id="2" creationId="{6CB63E68-5DFC-46C3-599D-E6559A28E125}"/>
          </ac:spMkLst>
        </pc:spChg>
        <pc:spChg chg="add del mod">
          <ac:chgData name="Jahng Family" userId="77fd29a33877d97e" providerId="LiveId" clId="{A7689838-6AE9-4611-9F0A-23631E123CA0}" dt="2023-09-29T16:38:52.255" v="333"/>
          <ac:spMkLst>
            <pc:docMk/>
            <pc:sldMk cId="2000070472" sldId="262"/>
            <ac:spMk id="3" creationId="{F111FA7C-CD21-4DB1-96DD-D31881699E68}"/>
          </ac:spMkLst>
        </pc:spChg>
        <pc:spChg chg="add mod">
          <ac:chgData name="Jahng Family" userId="77fd29a33877d97e" providerId="LiveId" clId="{A7689838-6AE9-4611-9F0A-23631E123CA0}" dt="2023-09-30T00:37:13.375" v="4294" actId="20577"/>
          <ac:spMkLst>
            <pc:docMk/>
            <pc:sldMk cId="2000070472" sldId="262"/>
            <ac:spMk id="4" creationId="{65771BDC-3ABC-CAE8-CFF2-178713DD1C57}"/>
          </ac:spMkLst>
        </pc:spChg>
        <pc:spChg chg="add mod">
          <ac:chgData name="Jahng Family" userId="77fd29a33877d97e" providerId="LiveId" clId="{A7689838-6AE9-4611-9F0A-23631E123CA0}" dt="2023-09-29T17:51:20.135" v="1447" actId="1076"/>
          <ac:spMkLst>
            <pc:docMk/>
            <pc:sldMk cId="2000070472" sldId="262"/>
            <ac:spMk id="5" creationId="{CE50CA9A-94A6-B4E3-0078-D5413A24A766}"/>
          </ac:spMkLst>
        </pc:spChg>
        <pc:spChg chg="add mod">
          <ac:chgData name="Jahng Family" userId="77fd29a33877d97e" providerId="LiveId" clId="{A7689838-6AE9-4611-9F0A-23631E123CA0}" dt="2023-09-30T00:37:37.998" v="4314" actId="20577"/>
          <ac:spMkLst>
            <pc:docMk/>
            <pc:sldMk cId="2000070472" sldId="262"/>
            <ac:spMk id="6" creationId="{1CDC5794-73B8-DBFD-692C-3FD5F9863C05}"/>
          </ac:spMkLst>
        </pc:spChg>
        <pc:spChg chg="add mod">
          <ac:chgData name="Jahng Family" userId="77fd29a33877d97e" providerId="LiveId" clId="{A7689838-6AE9-4611-9F0A-23631E123CA0}" dt="2023-09-29T17:51:45.970" v="1470" actId="20577"/>
          <ac:spMkLst>
            <pc:docMk/>
            <pc:sldMk cId="2000070472" sldId="262"/>
            <ac:spMk id="7" creationId="{4E4DB288-0C5E-9ABD-42B9-956757F065EA}"/>
          </ac:spMkLst>
        </pc:spChg>
        <pc:spChg chg="add del mod">
          <ac:chgData name="Jahng Family" userId="77fd29a33877d97e" providerId="LiveId" clId="{A7689838-6AE9-4611-9F0A-23631E123CA0}" dt="2023-09-29T17:35:15.967" v="810"/>
          <ac:spMkLst>
            <pc:docMk/>
            <pc:sldMk cId="2000070472" sldId="262"/>
            <ac:spMk id="8" creationId="{9B988D3E-620C-8947-E522-33298D5DD63A}"/>
          </ac:spMkLst>
        </pc:spChg>
        <pc:spChg chg="add del mod">
          <ac:chgData name="Jahng Family" userId="77fd29a33877d97e" providerId="LiveId" clId="{A7689838-6AE9-4611-9F0A-23631E123CA0}" dt="2023-09-29T17:36:18.004" v="836" actId="478"/>
          <ac:spMkLst>
            <pc:docMk/>
            <pc:sldMk cId="2000070472" sldId="262"/>
            <ac:spMk id="9" creationId="{E54D4950-CA54-3283-6A83-F9E99C12D3A4}"/>
          </ac:spMkLst>
        </pc:spChg>
      </pc:sldChg>
      <pc:sldChg chg="del">
        <pc:chgData name="Jahng Family" userId="77fd29a33877d97e" providerId="LiveId" clId="{A7689838-6AE9-4611-9F0A-23631E123CA0}" dt="2023-09-29T16:13:53.961" v="47" actId="2696"/>
        <pc:sldMkLst>
          <pc:docMk/>
          <pc:sldMk cId="2906148727" sldId="263"/>
        </pc:sldMkLst>
      </pc:sldChg>
      <pc:sldChg chg="addSp modSp new mod">
        <pc:chgData name="Jahng Family" userId="77fd29a33877d97e" providerId="LiveId" clId="{A7689838-6AE9-4611-9F0A-23631E123CA0}" dt="2023-09-30T01:28:14.994" v="5293" actId="20577"/>
        <pc:sldMkLst>
          <pc:docMk/>
          <pc:sldMk cId="2906148727" sldId="263"/>
        </pc:sldMkLst>
        <pc:spChg chg="mod">
          <ac:chgData name="Jahng Family" userId="77fd29a33877d97e" providerId="LiveId" clId="{A7689838-6AE9-4611-9F0A-23631E123CA0}" dt="2023-09-30T01:28:14.994" v="5293" actId="20577"/>
          <ac:spMkLst>
            <pc:docMk/>
            <pc:sldMk cId="2906148727" sldId="263"/>
            <ac:spMk id="2" creationId="{55524DC5-3BC2-7FD8-55E6-0AB45F8B1D7A}"/>
          </ac:spMkLst>
        </pc:spChg>
        <pc:spChg chg="add mod">
          <ac:chgData name="Jahng Family" userId="77fd29a33877d97e" providerId="LiveId" clId="{A7689838-6AE9-4611-9F0A-23631E123CA0}" dt="2023-09-29T17:54:38.711" v="1545" actId="1076"/>
          <ac:spMkLst>
            <pc:docMk/>
            <pc:sldMk cId="2906148727" sldId="263"/>
            <ac:spMk id="4" creationId="{4577AF61-5370-B70A-44EC-3446E759B22B}"/>
          </ac:spMkLst>
        </pc:spChg>
      </pc:sldChg>
      <pc:sldChg chg="modSp del mod">
        <pc:chgData name="Jahng Family" userId="77fd29a33877d97e" providerId="LiveId" clId="{A7689838-6AE9-4611-9F0A-23631E123CA0}" dt="2023-09-30T17:47:38.121" v="5852" actId="20577"/>
        <pc:sldMkLst>
          <pc:docMk/>
          <pc:sldMk cId="3224625325" sldId="264"/>
        </pc:sldMkLst>
        <pc:spChg chg="mod">
          <ac:chgData name="Jahng Family" userId="77fd29a33877d97e" providerId="LiveId" clId="{A7689838-6AE9-4611-9F0A-23631E123CA0}" dt="2023-09-30T17:47:38.121" v="5852" actId="20577"/>
          <ac:spMkLst>
            <pc:docMk/>
            <pc:sldMk cId="3224625325" sldId="264"/>
            <ac:spMk id="4" creationId="{D9736337-E848-054F-7497-8093DF505DFE}"/>
          </ac:spMkLst>
        </pc:spChg>
      </pc:sldChg>
      <pc:sldChg chg="addSp delSp modSp new mod">
        <pc:chgData name="Jahng Family" userId="77fd29a33877d97e" providerId="LiveId" clId="{A7689838-6AE9-4611-9F0A-23631E123CA0}" dt="2023-09-30T01:32:13.268" v="5428" actId="207"/>
        <pc:sldMkLst>
          <pc:docMk/>
          <pc:sldMk cId="3224625325" sldId="264"/>
        </pc:sldMkLst>
        <pc:spChg chg="mod">
          <ac:chgData name="Jahng Family" userId="77fd29a33877d97e" providerId="LiveId" clId="{A7689838-6AE9-4611-9F0A-23631E123CA0}" dt="2023-09-29T18:04:38.770" v="1873" actId="20577"/>
          <ac:spMkLst>
            <pc:docMk/>
            <pc:sldMk cId="3224625325" sldId="264"/>
            <ac:spMk id="2" creationId="{93F2C92F-8440-2DBB-D4C6-A8A63BE2F2E5}"/>
          </ac:spMkLst>
        </pc:spChg>
        <pc:spChg chg="add mod">
          <ac:chgData name="Jahng Family" userId="77fd29a33877d97e" providerId="LiveId" clId="{A7689838-6AE9-4611-9F0A-23631E123CA0}" dt="2023-09-30T01:32:13.268" v="5428" actId="207"/>
          <ac:spMkLst>
            <pc:docMk/>
            <pc:sldMk cId="3224625325" sldId="264"/>
            <ac:spMk id="4" creationId="{D9736337-E848-054F-7497-8093DF505DFE}"/>
          </ac:spMkLst>
        </pc:spChg>
        <pc:spChg chg="add del mod">
          <ac:chgData name="Jahng Family" userId="77fd29a33877d97e" providerId="LiveId" clId="{A7689838-6AE9-4611-9F0A-23631E123CA0}" dt="2023-09-30T01:32:11.699" v="5426" actId="767"/>
          <ac:spMkLst>
            <pc:docMk/>
            <pc:sldMk cId="3224625325" sldId="264"/>
            <ac:spMk id="5" creationId="{C6C7AF4D-FD30-D204-C1E5-3BED805F8776}"/>
          </ac:spMkLst>
        </pc:spChg>
      </pc:sldChg>
      <pc:sldChg chg="del">
        <pc:chgData name="Jahng Family" userId="77fd29a33877d97e" providerId="LiveId" clId="{A7689838-6AE9-4611-9F0A-23631E123CA0}" dt="2023-09-29T16:13:53.961" v="47" actId="2696"/>
        <pc:sldMkLst>
          <pc:docMk/>
          <pc:sldMk cId="0" sldId="265"/>
        </pc:sldMkLst>
      </pc:sldChg>
      <pc:sldChg chg="addSp modSp new del mod">
        <pc:chgData name="Jahng Family" userId="77fd29a33877d97e" providerId="LiveId" clId="{A7689838-6AE9-4611-9F0A-23631E123CA0}" dt="2023-09-30T00:33:16.443" v="4150" actId="2696"/>
        <pc:sldMkLst>
          <pc:docMk/>
          <pc:sldMk cId="178083049" sldId="265"/>
        </pc:sldMkLst>
        <pc:spChg chg="mod">
          <ac:chgData name="Jahng Family" userId="77fd29a33877d97e" providerId="LiveId" clId="{A7689838-6AE9-4611-9F0A-23631E123CA0}" dt="2023-09-30T00:21:34.689" v="3989" actId="20577"/>
          <ac:spMkLst>
            <pc:docMk/>
            <pc:sldMk cId="178083049" sldId="265"/>
            <ac:spMk id="2" creationId="{6D8126F2-DB5F-2B7F-BC47-5210EAAE5AB8}"/>
          </ac:spMkLst>
        </pc:spChg>
        <pc:spChg chg="add mod">
          <ac:chgData name="Jahng Family" userId="77fd29a33877d97e" providerId="LiveId" clId="{A7689838-6AE9-4611-9F0A-23631E123CA0}" dt="2023-09-30T00:22:35.348" v="4046" actId="6549"/>
          <ac:spMkLst>
            <pc:docMk/>
            <pc:sldMk cId="178083049" sldId="265"/>
            <ac:spMk id="3" creationId="{C0279A32-547B-61F9-5095-2A2E684B7914}"/>
          </ac:spMkLst>
        </pc:spChg>
        <pc:picChg chg="add mod">
          <ac:chgData name="Jahng Family" userId="77fd29a33877d97e" providerId="LiveId" clId="{A7689838-6AE9-4611-9F0A-23631E123CA0}" dt="2023-09-30T00:27:38.888" v="4048" actId="14100"/>
          <ac:picMkLst>
            <pc:docMk/>
            <pc:sldMk cId="178083049" sldId="265"/>
            <ac:picMk id="5" creationId="{61D39475-DED4-973F-3FB3-49D75C0CE119}"/>
          </ac:picMkLst>
        </pc:picChg>
      </pc:sldChg>
      <pc:sldChg chg="del">
        <pc:chgData name="Jahng Family" userId="77fd29a33877d97e" providerId="LiveId" clId="{A7689838-6AE9-4611-9F0A-23631E123CA0}" dt="2023-09-29T16:13:53.961" v="47" actId="2696"/>
        <pc:sldMkLst>
          <pc:docMk/>
          <pc:sldMk cId="1096418126" sldId="266"/>
        </pc:sldMkLst>
      </pc:sldChg>
      <pc:sldChg chg="addSp delSp modSp new mod">
        <pc:chgData name="Jahng Family" userId="77fd29a33877d97e" providerId="LiveId" clId="{A7689838-6AE9-4611-9F0A-23631E123CA0}" dt="2023-09-30T00:49:24.672" v="4339" actId="164"/>
        <pc:sldMkLst>
          <pc:docMk/>
          <pc:sldMk cId="1096418126" sldId="266"/>
        </pc:sldMkLst>
        <pc:spChg chg="mod">
          <ac:chgData name="Jahng Family" userId="77fd29a33877d97e" providerId="LiveId" clId="{A7689838-6AE9-4611-9F0A-23631E123CA0}" dt="2023-09-30T00:33:42.132" v="4170" actId="20577"/>
          <ac:spMkLst>
            <pc:docMk/>
            <pc:sldMk cId="1096418126" sldId="266"/>
            <ac:spMk id="2" creationId="{65DFD972-0E66-46D6-685D-73770B5C1B2B}"/>
          </ac:spMkLst>
        </pc:spChg>
        <pc:spChg chg="add del mod">
          <ac:chgData name="Jahng Family" userId="77fd29a33877d97e" providerId="LiveId" clId="{A7689838-6AE9-4611-9F0A-23631E123CA0}" dt="2023-09-30T00:40:58.699" v="4324" actId="478"/>
          <ac:spMkLst>
            <pc:docMk/>
            <pc:sldMk cId="1096418126" sldId="266"/>
            <ac:spMk id="5" creationId="{7886153D-C4CA-F292-B06D-EE51811E4AAB}"/>
          </ac:spMkLst>
        </pc:spChg>
        <pc:spChg chg="add mod">
          <ac:chgData name="Jahng Family" userId="77fd29a33877d97e" providerId="LiveId" clId="{A7689838-6AE9-4611-9F0A-23631E123CA0}" dt="2023-09-30T00:49:24.672" v="4339" actId="164"/>
          <ac:spMkLst>
            <pc:docMk/>
            <pc:sldMk cId="1096418126" sldId="266"/>
            <ac:spMk id="8" creationId="{49DFDCE9-34A8-5119-3897-57A583B67F60}"/>
          </ac:spMkLst>
        </pc:spChg>
        <pc:grpChg chg="add mod">
          <ac:chgData name="Jahng Family" userId="77fd29a33877d97e" providerId="LiveId" clId="{A7689838-6AE9-4611-9F0A-23631E123CA0}" dt="2023-09-30T00:49:24.672" v="4339" actId="164"/>
          <ac:grpSpMkLst>
            <pc:docMk/>
            <pc:sldMk cId="1096418126" sldId="266"/>
            <ac:grpSpMk id="9" creationId="{9ACAA8E6-4385-89BA-B31D-6C8E093B7A8A}"/>
          </ac:grpSpMkLst>
        </pc:grpChg>
        <pc:picChg chg="add del mod modCrop">
          <ac:chgData name="Jahng Family" userId="77fd29a33877d97e" providerId="LiveId" clId="{A7689838-6AE9-4611-9F0A-23631E123CA0}" dt="2023-09-30T00:46:55.830" v="4325" actId="478"/>
          <ac:picMkLst>
            <pc:docMk/>
            <pc:sldMk cId="1096418126" sldId="266"/>
            <ac:picMk id="3" creationId="{ED37E71A-E408-1011-F8EC-F31EA7051752}"/>
          </ac:picMkLst>
        </pc:picChg>
        <pc:picChg chg="add mod modCrop">
          <ac:chgData name="Jahng Family" userId="77fd29a33877d97e" providerId="LiveId" clId="{A7689838-6AE9-4611-9F0A-23631E123CA0}" dt="2023-09-30T00:49:24.672" v="4339" actId="164"/>
          <ac:picMkLst>
            <pc:docMk/>
            <pc:sldMk cId="1096418126" sldId="266"/>
            <ac:picMk id="7" creationId="{26A61184-2EBC-6338-9336-F4FD50D907F7}"/>
          </ac:picMkLst>
        </pc:picChg>
      </pc:sldChg>
      <pc:sldChg chg="del">
        <pc:chgData name="Jahng Family" userId="77fd29a33877d97e" providerId="LiveId" clId="{A7689838-6AE9-4611-9F0A-23631E123CA0}" dt="2023-09-29T16:13:53.961" v="47" actId="2696"/>
        <pc:sldMkLst>
          <pc:docMk/>
          <pc:sldMk cId="0" sldId="267"/>
        </pc:sldMkLst>
      </pc:sldChg>
      <pc:sldChg chg="delSp modSp add del mod">
        <pc:chgData name="Jahng Family" userId="77fd29a33877d97e" providerId="LiveId" clId="{A7689838-6AE9-4611-9F0A-23631E123CA0}" dt="2023-09-30T00:33:10.480" v="4149" actId="2696"/>
        <pc:sldMkLst>
          <pc:docMk/>
          <pc:sldMk cId="3333483972" sldId="267"/>
        </pc:sldMkLst>
        <pc:spChg chg="mod">
          <ac:chgData name="Jahng Family" userId="77fd29a33877d97e" providerId="LiveId" clId="{A7689838-6AE9-4611-9F0A-23631E123CA0}" dt="2023-09-30T00:28:16.642" v="4052" actId="20577"/>
          <ac:spMkLst>
            <pc:docMk/>
            <pc:sldMk cId="3333483972" sldId="267"/>
            <ac:spMk id="3" creationId="{C0279A32-547B-61F9-5095-2A2E684B7914}"/>
          </ac:spMkLst>
        </pc:spChg>
        <pc:picChg chg="del">
          <ac:chgData name="Jahng Family" userId="77fd29a33877d97e" providerId="LiveId" clId="{A7689838-6AE9-4611-9F0A-23631E123CA0}" dt="2023-09-30T00:28:07.517" v="4051" actId="478"/>
          <ac:picMkLst>
            <pc:docMk/>
            <pc:sldMk cId="3333483972" sldId="267"/>
            <ac:picMk id="5" creationId="{61D39475-DED4-973F-3FB3-49D75C0CE119}"/>
          </ac:picMkLst>
        </pc:picChg>
      </pc:sldChg>
      <pc:sldChg chg="addSp modSp new mod">
        <pc:chgData name="Jahng Family" userId="77fd29a33877d97e" providerId="LiveId" clId="{A7689838-6AE9-4611-9F0A-23631E123CA0}" dt="2023-09-30T00:50:05.205" v="4341" actId="1076"/>
        <pc:sldMkLst>
          <pc:docMk/>
          <pc:sldMk cId="1987331315" sldId="268"/>
        </pc:sldMkLst>
        <pc:spChg chg="mod">
          <ac:chgData name="Jahng Family" userId="77fd29a33877d97e" providerId="LiveId" clId="{A7689838-6AE9-4611-9F0A-23631E123CA0}" dt="2023-09-30T00:32:58.027" v="4148" actId="20577"/>
          <ac:spMkLst>
            <pc:docMk/>
            <pc:sldMk cId="1987331315" sldId="268"/>
            <ac:spMk id="2" creationId="{88DD6997-52AB-9D15-77A1-BA01FC8E2C22}"/>
          </ac:spMkLst>
        </pc:spChg>
        <pc:spChg chg="add mod">
          <ac:chgData name="Jahng Family" userId="77fd29a33877d97e" providerId="LiveId" clId="{A7689838-6AE9-4611-9F0A-23631E123CA0}" dt="2023-09-30T00:32:34.672" v="4109" actId="164"/>
          <ac:spMkLst>
            <pc:docMk/>
            <pc:sldMk cId="1987331315" sldId="268"/>
            <ac:spMk id="5" creationId="{81DD10BB-97FA-878D-AEB5-C1001E5F0948}"/>
          </ac:spMkLst>
        </pc:spChg>
        <pc:spChg chg="add mod">
          <ac:chgData name="Jahng Family" userId="77fd29a33877d97e" providerId="LiveId" clId="{A7689838-6AE9-4611-9F0A-23631E123CA0}" dt="2023-09-30T00:50:05.205" v="4341" actId="1076"/>
          <ac:spMkLst>
            <pc:docMk/>
            <pc:sldMk cId="1987331315" sldId="268"/>
            <ac:spMk id="7" creationId="{F33DD361-B811-5452-1D0C-200971B60915}"/>
          </ac:spMkLst>
        </pc:spChg>
        <pc:grpChg chg="add mod">
          <ac:chgData name="Jahng Family" userId="77fd29a33877d97e" providerId="LiveId" clId="{A7689838-6AE9-4611-9F0A-23631E123CA0}" dt="2023-09-30T00:38:30.778" v="4315" actId="14100"/>
          <ac:grpSpMkLst>
            <pc:docMk/>
            <pc:sldMk cId="1987331315" sldId="268"/>
            <ac:grpSpMk id="6" creationId="{F010B3B6-061C-7411-BBB6-A72AE2DE9333}"/>
          </ac:grpSpMkLst>
        </pc:grpChg>
        <pc:picChg chg="add mod modCrop">
          <ac:chgData name="Jahng Family" userId="77fd29a33877d97e" providerId="LiveId" clId="{A7689838-6AE9-4611-9F0A-23631E123CA0}" dt="2023-09-30T00:32:34.672" v="4109" actId="164"/>
          <ac:picMkLst>
            <pc:docMk/>
            <pc:sldMk cId="1987331315" sldId="268"/>
            <ac:picMk id="4" creationId="{EA77A63C-FADA-0FBD-F370-DD254242E1D1}"/>
          </ac:picMkLst>
        </pc:picChg>
      </pc:sldChg>
      <pc:sldChg chg="modSp del mod">
        <pc:chgData name="Jahng Family" userId="77fd29a33877d97e" providerId="LiveId" clId="{A7689838-6AE9-4611-9F0A-23631E123CA0}" dt="2023-09-30T17:45:08.358" v="5704" actId="14100"/>
        <pc:sldMkLst>
          <pc:docMk/>
          <pc:sldMk cId="1987331315" sldId="268"/>
        </pc:sldMkLst>
        <pc:spChg chg="mod">
          <ac:chgData name="Jahng Family" userId="77fd29a33877d97e" providerId="LiveId" clId="{A7689838-6AE9-4611-9F0A-23631E123CA0}" dt="2023-09-30T17:45:08.358" v="5704" actId="14100"/>
          <ac:spMkLst>
            <pc:docMk/>
            <pc:sldMk cId="1987331315" sldId="268"/>
            <ac:spMk id="7" creationId="{F33DD361-B811-5452-1D0C-200971B60915}"/>
          </ac:spMkLst>
        </pc:spChg>
      </pc:sldChg>
      <pc:sldChg chg="del">
        <pc:chgData name="Jahng Family" userId="77fd29a33877d97e" providerId="LiveId" clId="{A7689838-6AE9-4611-9F0A-23631E123CA0}" dt="2023-09-29T16:13:53.961" v="47" actId="2696"/>
        <pc:sldMkLst>
          <pc:docMk/>
          <pc:sldMk cId="3952705589" sldId="269"/>
        </pc:sldMkLst>
      </pc:sldChg>
      <pc:sldChg chg="addSp delSp modSp new mod">
        <pc:chgData name="Jahng Family" userId="77fd29a33877d97e" providerId="LiveId" clId="{A7689838-6AE9-4611-9F0A-23631E123CA0}" dt="2023-09-30T01:04:51.395" v="4667" actId="478"/>
        <pc:sldMkLst>
          <pc:docMk/>
          <pc:sldMk cId="3952705589" sldId="269"/>
        </pc:sldMkLst>
        <pc:spChg chg="mod">
          <ac:chgData name="Jahng Family" userId="77fd29a33877d97e" providerId="LiveId" clId="{A7689838-6AE9-4611-9F0A-23631E123CA0}" dt="2023-09-30T00:56:08.173" v="4517" actId="20577"/>
          <ac:spMkLst>
            <pc:docMk/>
            <pc:sldMk cId="3952705589" sldId="269"/>
            <ac:spMk id="2" creationId="{661CC5CC-D849-4203-790F-4A181CCA0CA1}"/>
          </ac:spMkLst>
        </pc:spChg>
        <pc:spChg chg="add del mod">
          <ac:chgData name="Jahng Family" userId="77fd29a33877d97e" providerId="LiveId" clId="{A7689838-6AE9-4611-9F0A-23631E123CA0}" dt="2023-09-30T00:51:23.546" v="4456" actId="478"/>
          <ac:spMkLst>
            <pc:docMk/>
            <pc:sldMk cId="3952705589" sldId="269"/>
            <ac:spMk id="3" creationId="{ECD7F600-8136-1D09-0F56-2C95334E9D5F}"/>
          </ac:spMkLst>
        </pc:spChg>
        <pc:spChg chg="add del mod">
          <ac:chgData name="Jahng Family" userId="77fd29a33877d97e" providerId="LiveId" clId="{A7689838-6AE9-4611-9F0A-23631E123CA0}" dt="2023-09-30T00:58:50.386" v="4538"/>
          <ac:spMkLst>
            <pc:docMk/>
            <pc:sldMk cId="3952705589" sldId="269"/>
            <ac:spMk id="9" creationId="{E932F993-8CE4-6ADE-D9E4-E587C995CD11}"/>
          </ac:spMkLst>
        </pc:spChg>
        <pc:spChg chg="add mod">
          <ac:chgData name="Jahng Family" userId="77fd29a33877d97e" providerId="LiveId" clId="{A7689838-6AE9-4611-9F0A-23631E123CA0}" dt="2023-09-30T01:00:23.332" v="4611" actId="1076"/>
          <ac:spMkLst>
            <pc:docMk/>
            <pc:sldMk cId="3952705589" sldId="269"/>
            <ac:spMk id="10" creationId="{2218D18A-7BB7-7C01-41C7-AF791BF943EA}"/>
          </ac:spMkLst>
        </pc:spChg>
        <pc:spChg chg="add del mod">
          <ac:chgData name="Jahng Family" userId="77fd29a33877d97e" providerId="LiveId" clId="{A7689838-6AE9-4611-9F0A-23631E123CA0}" dt="2023-09-30T01:04:51.395" v="4667" actId="478"/>
          <ac:spMkLst>
            <pc:docMk/>
            <pc:sldMk cId="3952705589" sldId="269"/>
            <ac:spMk id="11" creationId="{F9DF94D0-FB22-F939-DD0E-B0BAFDEB725F}"/>
          </ac:spMkLst>
        </pc:spChg>
        <pc:picChg chg="add mod modCrop">
          <ac:chgData name="Jahng Family" userId="77fd29a33877d97e" providerId="LiveId" clId="{A7689838-6AE9-4611-9F0A-23631E123CA0}" dt="2023-09-30T00:57:07.905" v="4527" actId="1076"/>
          <ac:picMkLst>
            <pc:docMk/>
            <pc:sldMk cId="3952705589" sldId="269"/>
            <ac:picMk id="5" creationId="{06CE7E8E-0097-9628-D890-50729FA36AA8}"/>
          </ac:picMkLst>
        </pc:picChg>
        <pc:picChg chg="add del mod modCrop">
          <ac:chgData name="Jahng Family" userId="77fd29a33877d97e" providerId="LiveId" clId="{A7689838-6AE9-4611-9F0A-23631E123CA0}" dt="2023-09-30T00:58:08.762" v="4533" actId="478"/>
          <ac:picMkLst>
            <pc:docMk/>
            <pc:sldMk cId="3952705589" sldId="269"/>
            <ac:picMk id="7" creationId="{F1ED04CC-9F7F-6EB3-96D7-11CC94DCE4D7}"/>
          </ac:picMkLst>
        </pc:picChg>
        <pc:picChg chg="add mod ord modCrop">
          <ac:chgData name="Jahng Family" userId="77fd29a33877d97e" providerId="LiveId" clId="{A7689838-6AE9-4611-9F0A-23631E123CA0}" dt="2023-09-30T01:00:06.575" v="4609" actId="171"/>
          <ac:picMkLst>
            <pc:docMk/>
            <pc:sldMk cId="3952705589" sldId="269"/>
            <ac:picMk id="8" creationId="{5C197882-082A-C8B9-F8F5-AD0CBF132614}"/>
          </ac:picMkLst>
        </pc:picChg>
      </pc:sldChg>
      <pc:sldChg chg="addSp delSp modSp new mod">
        <pc:chgData name="Jahng Family" userId="77fd29a33877d97e" providerId="LiveId" clId="{A7689838-6AE9-4611-9F0A-23631E123CA0}" dt="2023-09-30T01:06:10.911" v="4760" actId="1076"/>
        <pc:sldMkLst>
          <pc:docMk/>
          <pc:sldMk cId="2593567435" sldId="270"/>
        </pc:sldMkLst>
        <pc:spChg chg="mod">
          <ac:chgData name="Jahng Family" userId="77fd29a33877d97e" providerId="LiveId" clId="{A7689838-6AE9-4611-9F0A-23631E123CA0}" dt="2023-09-30T01:01:27.976" v="4654" actId="20577"/>
          <ac:spMkLst>
            <pc:docMk/>
            <pc:sldMk cId="2593567435" sldId="270"/>
            <ac:spMk id="2" creationId="{CE7C7959-C500-C2A7-D475-29D32101D676}"/>
          </ac:spMkLst>
        </pc:spChg>
        <pc:spChg chg="add mod">
          <ac:chgData name="Jahng Family" userId="77fd29a33877d97e" providerId="LiveId" clId="{A7689838-6AE9-4611-9F0A-23631E123CA0}" dt="2023-09-30T01:06:10.911" v="4760" actId="1076"/>
          <ac:spMkLst>
            <pc:docMk/>
            <pc:sldMk cId="2593567435" sldId="270"/>
            <ac:spMk id="9" creationId="{63F5001E-37B0-55A0-C5A3-FAE13B467CD0}"/>
          </ac:spMkLst>
        </pc:spChg>
        <pc:picChg chg="add mod">
          <ac:chgData name="Jahng Family" userId="77fd29a33877d97e" providerId="LiveId" clId="{A7689838-6AE9-4611-9F0A-23631E123CA0}" dt="2023-09-30T01:02:29.053" v="4657" actId="14100"/>
          <ac:picMkLst>
            <pc:docMk/>
            <pc:sldMk cId="2593567435" sldId="270"/>
            <ac:picMk id="4" creationId="{28212330-72D2-7F35-BF14-0E200FC2FE94}"/>
          </ac:picMkLst>
        </pc:picChg>
        <pc:picChg chg="add del mod ord">
          <ac:chgData name="Jahng Family" userId="77fd29a33877d97e" providerId="LiveId" clId="{A7689838-6AE9-4611-9F0A-23631E123CA0}" dt="2023-09-30T01:03:19.241" v="4661" actId="478"/>
          <ac:picMkLst>
            <pc:docMk/>
            <pc:sldMk cId="2593567435" sldId="270"/>
            <ac:picMk id="6" creationId="{30BAE281-3D10-8C96-6B52-3218CD70D201}"/>
          </ac:picMkLst>
        </pc:picChg>
        <pc:picChg chg="add mod ord">
          <ac:chgData name="Jahng Family" userId="77fd29a33877d97e" providerId="LiveId" clId="{A7689838-6AE9-4611-9F0A-23631E123CA0}" dt="2023-09-30T01:06:05.884" v="4759" actId="1076"/>
          <ac:picMkLst>
            <pc:docMk/>
            <pc:sldMk cId="2593567435" sldId="270"/>
            <ac:picMk id="8" creationId="{ACD586CC-C4B3-ADC4-D0F7-A285F4918899}"/>
          </ac:picMkLst>
        </pc:picChg>
      </pc:sldChg>
      <pc:sldChg chg="modSp del mod">
        <pc:chgData name="Jahng Family" userId="77fd29a33877d97e" providerId="LiveId" clId="{A7689838-6AE9-4611-9F0A-23631E123CA0}" dt="2023-09-30T17:43:40.604" v="5684" actId="20577"/>
        <pc:sldMkLst>
          <pc:docMk/>
          <pc:sldMk cId="2593567435" sldId="270"/>
        </pc:sldMkLst>
        <pc:spChg chg="mod">
          <ac:chgData name="Jahng Family" userId="77fd29a33877d97e" providerId="LiveId" clId="{A7689838-6AE9-4611-9F0A-23631E123CA0}" dt="2023-09-30T17:43:40.604" v="5684" actId="20577"/>
          <ac:spMkLst>
            <pc:docMk/>
            <pc:sldMk cId="2593567435" sldId="270"/>
            <ac:spMk id="9" creationId="{63F5001E-37B0-55A0-C5A3-FAE13B467CD0}"/>
          </ac:spMkLst>
        </pc:spChg>
      </pc:sldChg>
      <pc:sldChg chg="del">
        <pc:chgData name="Jahng Family" userId="77fd29a33877d97e" providerId="LiveId" clId="{A7689838-6AE9-4611-9F0A-23631E123CA0}" dt="2023-09-29T16:13:53.961" v="47" actId="2696"/>
        <pc:sldMkLst>
          <pc:docMk/>
          <pc:sldMk cId="3980882234" sldId="271"/>
        </pc:sldMkLst>
      </pc:sldChg>
      <pc:sldChg chg="addSp modSp new mod">
        <pc:chgData name="Jahng Family" userId="77fd29a33877d97e" providerId="LiveId" clId="{A7689838-6AE9-4611-9F0A-23631E123CA0}" dt="2023-09-30T01:09:47.283" v="4922" actId="1076"/>
        <pc:sldMkLst>
          <pc:docMk/>
          <pc:sldMk cId="3980882234" sldId="271"/>
        </pc:sldMkLst>
        <pc:spChg chg="mod">
          <ac:chgData name="Jahng Family" userId="77fd29a33877d97e" providerId="LiveId" clId="{A7689838-6AE9-4611-9F0A-23631E123CA0}" dt="2023-09-30T01:06:31.264" v="4792" actId="20577"/>
          <ac:spMkLst>
            <pc:docMk/>
            <pc:sldMk cId="3980882234" sldId="271"/>
            <ac:spMk id="2" creationId="{0FA928EA-0624-77D8-C8DF-87EDA378F034}"/>
          </ac:spMkLst>
        </pc:spChg>
        <pc:spChg chg="add mod">
          <ac:chgData name="Jahng Family" userId="77fd29a33877d97e" providerId="LiveId" clId="{A7689838-6AE9-4611-9F0A-23631E123CA0}" dt="2023-09-30T01:09:47.283" v="4922" actId="1076"/>
          <ac:spMkLst>
            <pc:docMk/>
            <pc:sldMk cId="3980882234" sldId="271"/>
            <ac:spMk id="7" creationId="{BC353B4E-9BF0-D7C4-6427-453B6D51650F}"/>
          </ac:spMkLst>
        </pc:spChg>
        <pc:picChg chg="add mod">
          <ac:chgData name="Jahng Family" userId="77fd29a33877d97e" providerId="LiveId" clId="{A7689838-6AE9-4611-9F0A-23631E123CA0}" dt="2023-09-30T01:07:34.194" v="4795" actId="14100"/>
          <ac:picMkLst>
            <pc:docMk/>
            <pc:sldMk cId="3980882234" sldId="271"/>
            <ac:picMk id="4" creationId="{EBD05108-6E3C-32B0-FE19-CA63E1B7D4D5}"/>
          </ac:picMkLst>
        </pc:picChg>
        <pc:picChg chg="add mod ord modCrop">
          <ac:chgData name="Jahng Family" userId="77fd29a33877d97e" providerId="LiveId" clId="{A7689838-6AE9-4611-9F0A-23631E123CA0}" dt="2023-09-30T01:09:43.953" v="4921" actId="14100"/>
          <ac:picMkLst>
            <pc:docMk/>
            <pc:sldMk cId="3980882234" sldId="271"/>
            <ac:picMk id="6" creationId="{77543BCF-DE67-E1B0-F82E-5598F63B0BF3}"/>
          </ac:picMkLst>
        </pc:picChg>
      </pc:sldChg>
      <pc:sldChg chg="addSp modSp new mod">
        <pc:chgData name="Jahng Family" userId="77fd29a33877d97e" providerId="LiveId" clId="{A7689838-6AE9-4611-9F0A-23631E123CA0}" dt="2023-09-30T01:34:03.716" v="5450" actId="20577"/>
        <pc:sldMkLst>
          <pc:docMk/>
          <pc:sldMk cId="578469308" sldId="272"/>
        </pc:sldMkLst>
        <pc:spChg chg="mod">
          <ac:chgData name="Jahng Family" userId="77fd29a33877d97e" providerId="LiveId" clId="{A7689838-6AE9-4611-9F0A-23631E123CA0}" dt="2023-09-30T01:34:03.716" v="5450" actId="20577"/>
          <ac:spMkLst>
            <pc:docMk/>
            <pc:sldMk cId="578469308" sldId="272"/>
            <ac:spMk id="2" creationId="{9DC364A1-5A10-D57A-6AF9-2E50C658B7BF}"/>
          </ac:spMkLst>
        </pc:spChg>
        <pc:picChg chg="add mod">
          <ac:chgData name="Jahng Family" userId="77fd29a33877d97e" providerId="LiveId" clId="{A7689838-6AE9-4611-9F0A-23631E123CA0}" dt="2023-09-30T01:15:03.919" v="4941" actId="1076"/>
          <ac:picMkLst>
            <pc:docMk/>
            <pc:sldMk cId="578469308" sldId="272"/>
            <ac:picMk id="4" creationId="{50EC84CC-FE89-39B5-3E9D-D559DC7F2CCF}"/>
          </ac:picMkLst>
        </pc:picChg>
      </pc:sldChg>
      <pc:sldChg chg="del">
        <pc:chgData name="Jahng Family" userId="77fd29a33877d97e" providerId="LiveId" clId="{A7689838-6AE9-4611-9F0A-23631E123CA0}" dt="2023-09-29T16:13:53.961" v="47" actId="2696"/>
        <pc:sldMkLst>
          <pc:docMk/>
          <pc:sldMk cId="578469308" sldId="272"/>
        </pc:sldMkLst>
      </pc:sldChg>
      <pc:sldChg chg="addSp modSp new mod">
        <pc:chgData name="Jahng Family" userId="77fd29a33877d97e" providerId="LiveId" clId="{A7689838-6AE9-4611-9F0A-23631E123CA0}" dt="2023-09-30T01:34:12.307" v="5464" actId="20577"/>
        <pc:sldMkLst>
          <pc:docMk/>
          <pc:sldMk cId="3679387184" sldId="273"/>
        </pc:sldMkLst>
        <pc:spChg chg="mod">
          <ac:chgData name="Jahng Family" userId="77fd29a33877d97e" providerId="LiveId" clId="{A7689838-6AE9-4611-9F0A-23631E123CA0}" dt="2023-09-30T01:34:12.307" v="5464" actId="20577"/>
          <ac:spMkLst>
            <pc:docMk/>
            <pc:sldMk cId="3679387184" sldId="273"/>
            <ac:spMk id="2" creationId="{FCA2A487-BA0A-9B2A-61BD-6CEF51BD0AE2}"/>
          </ac:spMkLst>
        </pc:spChg>
        <pc:picChg chg="add mod">
          <ac:chgData name="Jahng Family" userId="77fd29a33877d97e" providerId="LiveId" clId="{A7689838-6AE9-4611-9F0A-23631E123CA0}" dt="2023-09-30T01:16:11.721" v="4945" actId="14100"/>
          <ac:picMkLst>
            <pc:docMk/>
            <pc:sldMk cId="3679387184" sldId="273"/>
            <ac:picMk id="4" creationId="{85D275FA-2069-4F63-7FC6-61B11D6B8278}"/>
          </ac:picMkLst>
        </pc:picChg>
      </pc:sldChg>
      <pc:sldChg chg="del">
        <pc:chgData name="Jahng Family" userId="77fd29a33877d97e" providerId="LiveId" clId="{A7689838-6AE9-4611-9F0A-23631E123CA0}" dt="2023-09-29T16:13:53.961" v="47" actId="2696"/>
        <pc:sldMkLst>
          <pc:docMk/>
          <pc:sldMk cId="3679387184" sldId="273"/>
        </pc:sldMkLst>
      </pc:sldChg>
      <pc:sldChg chg="addSp modSp new mod">
        <pc:chgData name="Jahng Family" userId="77fd29a33877d97e" providerId="LiveId" clId="{A7689838-6AE9-4611-9F0A-23631E123CA0}" dt="2023-09-30T01:19:14.315" v="5006" actId="1076"/>
        <pc:sldMkLst>
          <pc:docMk/>
          <pc:sldMk cId="250164487" sldId="274"/>
        </pc:sldMkLst>
        <pc:spChg chg="mod">
          <ac:chgData name="Jahng Family" userId="77fd29a33877d97e" providerId="LiveId" clId="{A7689838-6AE9-4611-9F0A-23631E123CA0}" dt="2023-09-30T01:17:04.989" v="5003" actId="20577"/>
          <ac:spMkLst>
            <pc:docMk/>
            <pc:sldMk cId="250164487" sldId="274"/>
            <ac:spMk id="2" creationId="{F8763EFE-6369-5CFB-DB6C-34E2714FF387}"/>
          </ac:spMkLst>
        </pc:spChg>
        <pc:picChg chg="add mod">
          <ac:chgData name="Jahng Family" userId="77fd29a33877d97e" providerId="LiveId" clId="{A7689838-6AE9-4611-9F0A-23631E123CA0}" dt="2023-09-30T01:19:14.315" v="5006" actId="1076"/>
          <ac:picMkLst>
            <pc:docMk/>
            <pc:sldMk cId="250164487" sldId="274"/>
            <ac:picMk id="4" creationId="{233BE6A0-B90C-FBB9-5808-0622588835ED}"/>
          </ac:picMkLst>
        </pc:picChg>
      </pc:sldChg>
      <pc:sldChg chg="del">
        <pc:chgData name="Jahng Family" userId="77fd29a33877d97e" providerId="LiveId" clId="{A7689838-6AE9-4611-9F0A-23631E123CA0}" dt="2023-09-29T16:13:53.961" v="47" actId="2696"/>
        <pc:sldMkLst>
          <pc:docMk/>
          <pc:sldMk cId="250164487" sldId="274"/>
        </pc:sldMkLst>
      </pc:sldChg>
      <pc:sldChg chg="del">
        <pc:chgData name="Jahng Family" userId="77fd29a33877d97e" providerId="LiveId" clId="{A7689838-6AE9-4611-9F0A-23631E123CA0}" dt="2023-09-29T16:13:53.961" v="47" actId="2696"/>
        <pc:sldMkLst>
          <pc:docMk/>
          <pc:sldMk cId="318925119" sldId="275"/>
        </pc:sldMkLst>
      </pc:sldChg>
      <pc:sldChg chg="addSp modSp new mod">
        <pc:chgData name="Jahng Family" userId="77fd29a33877d97e" providerId="LiveId" clId="{A7689838-6AE9-4611-9F0A-23631E123CA0}" dt="2023-09-30T01:22:04.870" v="5032" actId="14100"/>
        <pc:sldMkLst>
          <pc:docMk/>
          <pc:sldMk cId="318925119" sldId="275"/>
        </pc:sldMkLst>
        <pc:spChg chg="mod">
          <ac:chgData name="Jahng Family" userId="77fd29a33877d97e" providerId="LiveId" clId="{A7689838-6AE9-4611-9F0A-23631E123CA0}" dt="2023-09-30T01:21:09.038" v="5030" actId="20577"/>
          <ac:spMkLst>
            <pc:docMk/>
            <pc:sldMk cId="318925119" sldId="275"/>
            <ac:spMk id="2" creationId="{BAD9BF49-2D5E-EA43-A21E-E71BE5A353C1}"/>
          </ac:spMkLst>
        </pc:spChg>
        <pc:picChg chg="add mod">
          <ac:chgData name="Jahng Family" userId="77fd29a33877d97e" providerId="LiveId" clId="{A7689838-6AE9-4611-9F0A-23631E123CA0}" dt="2023-09-30T01:22:04.870" v="5032" actId="14100"/>
          <ac:picMkLst>
            <pc:docMk/>
            <pc:sldMk cId="318925119" sldId="275"/>
            <ac:picMk id="4" creationId="{2E70A980-D0D0-F0BD-106A-B3EB6D384F5B}"/>
          </ac:picMkLst>
        </pc:picChg>
      </pc:sldChg>
      <pc:sldChg chg="addSp modSp new mod">
        <pc:chgData name="Jahng Family" userId="77fd29a33877d97e" providerId="LiveId" clId="{A7689838-6AE9-4611-9F0A-23631E123CA0}" dt="2023-09-30T01:23:19.333" v="5055" actId="14100"/>
        <pc:sldMkLst>
          <pc:docMk/>
          <pc:sldMk cId="3164156411" sldId="276"/>
        </pc:sldMkLst>
        <pc:spChg chg="mod">
          <ac:chgData name="Jahng Family" userId="77fd29a33877d97e" providerId="LiveId" clId="{A7689838-6AE9-4611-9F0A-23631E123CA0}" dt="2023-09-30T01:22:27.641" v="5052" actId="20577"/>
          <ac:spMkLst>
            <pc:docMk/>
            <pc:sldMk cId="3164156411" sldId="276"/>
            <ac:spMk id="2" creationId="{B824AA33-CA22-6013-1906-BD7292D0985C}"/>
          </ac:spMkLst>
        </pc:spChg>
        <pc:picChg chg="add mod">
          <ac:chgData name="Jahng Family" userId="77fd29a33877d97e" providerId="LiveId" clId="{A7689838-6AE9-4611-9F0A-23631E123CA0}" dt="2023-09-30T01:23:19.333" v="5055" actId="14100"/>
          <ac:picMkLst>
            <pc:docMk/>
            <pc:sldMk cId="3164156411" sldId="276"/>
            <ac:picMk id="4" creationId="{56862BF8-3977-49F9-B8C7-0D5DFFDB7F88}"/>
          </ac:picMkLst>
        </pc:picChg>
      </pc:sldChg>
      <pc:sldChg chg="del">
        <pc:chgData name="Jahng Family" userId="77fd29a33877d97e" providerId="LiveId" clId="{A7689838-6AE9-4611-9F0A-23631E123CA0}" dt="2023-09-29T16:13:53.961" v="47" actId="2696"/>
        <pc:sldMkLst>
          <pc:docMk/>
          <pc:sldMk cId="3164156411" sldId="276"/>
        </pc:sldMkLst>
      </pc:sldChg>
      <pc:sldChg chg="addSp modSp new mod">
        <pc:chgData name="Jahng Family" userId="77fd29a33877d97e" providerId="LiveId" clId="{A7689838-6AE9-4611-9F0A-23631E123CA0}" dt="2023-09-30T01:24:09.834" v="5082" actId="20577"/>
        <pc:sldMkLst>
          <pc:docMk/>
          <pc:sldMk cId="2114901375" sldId="277"/>
        </pc:sldMkLst>
        <pc:spChg chg="mod">
          <ac:chgData name="Jahng Family" userId="77fd29a33877d97e" providerId="LiveId" clId="{A7689838-6AE9-4611-9F0A-23631E123CA0}" dt="2023-09-30T01:24:09.834" v="5082" actId="20577"/>
          <ac:spMkLst>
            <pc:docMk/>
            <pc:sldMk cId="2114901375" sldId="277"/>
            <ac:spMk id="2" creationId="{7103E865-68A9-37B1-0DD6-EC7A7FF3DA36}"/>
          </ac:spMkLst>
        </pc:spChg>
        <pc:picChg chg="add">
          <ac:chgData name="Jahng Family" userId="77fd29a33877d97e" providerId="LiveId" clId="{A7689838-6AE9-4611-9F0A-23631E123CA0}" dt="2023-09-30T01:23:54.329" v="5057" actId="22"/>
          <ac:picMkLst>
            <pc:docMk/>
            <pc:sldMk cId="2114901375" sldId="277"/>
            <ac:picMk id="4" creationId="{B8E99794-845E-C7AA-762F-6C88EA11BC45}"/>
          </ac:picMkLst>
        </pc:picChg>
      </pc:sldChg>
      <pc:sldChg chg="modSp del mod">
        <pc:chgData name="Jahng Family" userId="77fd29a33877d97e" providerId="LiveId" clId="{A7689838-6AE9-4611-9F0A-23631E123CA0}" dt="2023-09-30T17:42:54.917" v="5654" actId="20577"/>
        <pc:sldMkLst>
          <pc:docMk/>
          <pc:sldMk cId="2114901375" sldId="277"/>
        </pc:sldMkLst>
        <pc:spChg chg="mod">
          <ac:chgData name="Jahng Family" userId="77fd29a33877d97e" providerId="LiveId" clId="{A7689838-6AE9-4611-9F0A-23631E123CA0}" dt="2023-09-30T17:42:54.917" v="5654" actId="20577"/>
          <ac:spMkLst>
            <pc:docMk/>
            <pc:sldMk cId="2114901375" sldId="277"/>
            <ac:spMk id="2" creationId="{7103E865-68A9-37B1-0DD6-EC7A7FF3DA36}"/>
          </ac:spMkLst>
        </pc:spChg>
      </pc:sldChg>
      <pc:sldChg chg="addSp modSp new mod">
        <pc:chgData name="Jahng Family" userId="77fd29a33877d97e" providerId="LiveId" clId="{A7689838-6AE9-4611-9F0A-23631E123CA0}" dt="2023-09-30T01:35:24.694" v="5638" actId="1076"/>
        <pc:sldMkLst>
          <pc:docMk/>
          <pc:sldMk cId="960079534" sldId="278"/>
        </pc:sldMkLst>
        <pc:spChg chg="mod">
          <ac:chgData name="Jahng Family" userId="77fd29a33877d97e" providerId="LiveId" clId="{A7689838-6AE9-4611-9F0A-23631E123CA0}" dt="2023-09-30T01:27:45.147" v="5243" actId="20577"/>
          <ac:spMkLst>
            <pc:docMk/>
            <pc:sldMk cId="960079534" sldId="278"/>
            <ac:spMk id="2" creationId="{C2B35F94-D35D-9040-F0E0-67F503F3C9E4}"/>
          </ac:spMkLst>
        </pc:spChg>
        <pc:spChg chg="add mod">
          <ac:chgData name="Jahng Family" userId="77fd29a33877d97e" providerId="LiveId" clId="{A7689838-6AE9-4611-9F0A-23631E123CA0}" dt="2023-09-30T01:35:24.694" v="5638" actId="1076"/>
          <ac:spMkLst>
            <pc:docMk/>
            <pc:sldMk cId="960079534" sldId="278"/>
            <ac:spMk id="3" creationId="{6FBA69B8-EBCF-C2DA-40EE-3751B7B9F591}"/>
          </ac:spMkLst>
        </pc:spChg>
      </pc:sldChg>
      <pc:sldChg chg="del">
        <pc:chgData name="Jahng Family" userId="77fd29a33877d97e" providerId="LiveId" clId="{A7689838-6AE9-4611-9F0A-23631E123CA0}" dt="2023-09-29T16:13:53.961" v="47" actId="2696"/>
        <pc:sldMkLst>
          <pc:docMk/>
          <pc:sldMk cId="960079534" sldId="278"/>
        </pc:sldMkLst>
      </pc:sldChg>
      <pc:sldChg chg="del">
        <pc:chgData name="Jahng Family" userId="77fd29a33877d97e" providerId="LiveId" clId="{A7689838-6AE9-4611-9F0A-23631E123CA0}" dt="2023-09-29T16:13:53.961" v="47" actId="2696"/>
        <pc:sldMkLst>
          <pc:docMk/>
          <pc:sldMk cId="0" sldId="279"/>
        </pc:sldMkLst>
      </pc:sldChg>
      <pc:sldChg chg="del">
        <pc:chgData name="Jahng Family" userId="77fd29a33877d97e" providerId="LiveId" clId="{A7689838-6AE9-4611-9F0A-23631E123CA0}" dt="2023-09-29T16:13:53.961" v="47" actId="2696"/>
        <pc:sldMkLst>
          <pc:docMk/>
          <pc:sldMk cId="0" sldId="280"/>
        </pc:sldMkLst>
      </pc:sldChg>
      <pc:sldChg chg="del">
        <pc:chgData name="Jahng Family" userId="77fd29a33877d97e" providerId="LiveId" clId="{A7689838-6AE9-4611-9F0A-23631E123CA0}" dt="2023-09-29T16:13:53.961" v="47" actId="2696"/>
        <pc:sldMkLst>
          <pc:docMk/>
          <pc:sldMk cId="0" sldId="281"/>
        </pc:sldMkLst>
      </pc:sldChg>
      <pc:sldChg chg="del">
        <pc:chgData name="Jahng Family" userId="77fd29a33877d97e" providerId="LiveId" clId="{A7689838-6AE9-4611-9F0A-23631E123CA0}" dt="2023-09-29T16:13:57.867" v="48" actId="2696"/>
        <pc:sldMkLst>
          <pc:docMk/>
          <pc:sldMk cId="0" sldId="282"/>
        </pc:sldMkLst>
      </pc:sldChg>
      <pc:sldChg chg="del">
        <pc:chgData name="Jahng Family" userId="77fd29a33877d97e" providerId="LiveId" clId="{A7689838-6AE9-4611-9F0A-23631E123CA0}" dt="2023-09-29T16:13:57.867" v="48" actId="2696"/>
        <pc:sldMkLst>
          <pc:docMk/>
          <pc:sldMk cId="0" sldId="283"/>
        </pc:sldMkLst>
      </pc:sldChg>
      <pc:sldChg chg="del">
        <pc:chgData name="Jahng Family" userId="77fd29a33877d97e" providerId="LiveId" clId="{A7689838-6AE9-4611-9F0A-23631E123CA0}" dt="2023-09-29T16:13:57.867" v="48" actId="2696"/>
        <pc:sldMkLst>
          <pc:docMk/>
          <pc:sldMk cId="0" sldId="284"/>
        </pc:sldMkLst>
      </pc:sldChg>
      <pc:sldChg chg="del">
        <pc:chgData name="Jahng Family" userId="77fd29a33877d97e" providerId="LiveId" clId="{A7689838-6AE9-4611-9F0A-23631E123CA0}" dt="2023-09-29T16:13:57.867" v="48" actId="2696"/>
        <pc:sldMkLst>
          <pc:docMk/>
          <pc:sldMk cId="0" sldId="285"/>
        </pc:sldMkLst>
      </pc:sldChg>
      <pc:sldChg chg="del">
        <pc:chgData name="Jahng Family" userId="77fd29a33877d97e" providerId="LiveId" clId="{A7689838-6AE9-4611-9F0A-23631E123CA0}" dt="2023-09-29T16:13:57.867" v="48" actId="2696"/>
        <pc:sldMkLst>
          <pc:docMk/>
          <pc:sldMk cId="0" sldId="286"/>
        </pc:sldMkLst>
      </pc:sldChg>
      <pc:sldChg chg="del">
        <pc:chgData name="Jahng Family" userId="77fd29a33877d97e" providerId="LiveId" clId="{A7689838-6AE9-4611-9F0A-23631E123CA0}" dt="2023-09-29T16:13:57.867" v="48" actId="2696"/>
        <pc:sldMkLst>
          <pc:docMk/>
          <pc:sldMk cId="0" sldId="287"/>
        </pc:sldMkLst>
      </pc:sldChg>
      <pc:sldChg chg="del">
        <pc:chgData name="Jahng Family" userId="77fd29a33877d97e" providerId="LiveId" clId="{A7689838-6AE9-4611-9F0A-23631E123CA0}" dt="2023-09-29T16:13:57.867" v="48" actId="2696"/>
        <pc:sldMkLst>
          <pc:docMk/>
          <pc:sldMk cId="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5455"/>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1182688" y="696913"/>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t>Welcome to FIRST LEGO League Judge training.</a:t>
            </a:r>
            <a:endParaRPr/>
          </a:p>
        </p:txBody>
      </p:sp>
      <p:sp>
        <p:nvSpPr>
          <p:cNvPr id="110" name="Google Shape;110;p1: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2">
  <p:cSld name="1_Title Slide 2">
    <p:spTree>
      <p:nvGrpSpPr>
        <p:cNvPr id="1" name="Shape 17"/>
        <p:cNvGrpSpPr/>
        <p:nvPr/>
      </p:nvGrpSpPr>
      <p:grpSpPr>
        <a:xfrm>
          <a:off x="0" y="0"/>
          <a:ext cx="0" cy="0"/>
          <a:chOff x="0" y="0"/>
          <a:chExt cx="0" cy="0"/>
        </a:xfrm>
      </p:grpSpPr>
      <p:grpSp>
        <p:nvGrpSpPr>
          <p:cNvPr id="18" name="Google Shape;18;p35"/>
          <p:cNvGrpSpPr/>
          <p:nvPr/>
        </p:nvGrpSpPr>
        <p:grpSpPr>
          <a:xfrm>
            <a:off x="0" y="-1"/>
            <a:ext cx="9144000" cy="6055895"/>
            <a:chOff x="0" y="-1"/>
            <a:chExt cx="9144000" cy="6055895"/>
          </a:xfrm>
        </p:grpSpPr>
        <p:pic>
          <p:nvPicPr>
            <p:cNvPr id="19" name="Google Shape;19;p35"/>
            <p:cNvPicPr preferRelativeResize="0"/>
            <p:nvPr/>
          </p:nvPicPr>
          <p:blipFill rotWithShape="1">
            <a:blip r:embed="rId2">
              <a:alphaModFix/>
            </a:blip>
            <a:srcRect/>
            <a:stretch/>
          </p:blipFill>
          <p:spPr>
            <a:xfrm>
              <a:off x="0" y="-1"/>
              <a:ext cx="9144000" cy="6055895"/>
            </a:xfrm>
            <a:prstGeom prst="rect">
              <a:avLst/>
            </a:prstGeom>
            <a:noFill/>
            <a:ln>
              <a:noFill/>
            </a:ln>
          </p:spPr>
        </p:pic>
        <p:pic>
          <p:nvPicPr>
            <p:cNvPr id="20" name="Google Shape;20;p35"/>
            <p:cNvPicPr preferRelativeResize="0"/>
            <p:nvPr/>
          </p:nvPicPr>
          <p:blipFill rotWithShape="1">
            <a:blip r:embed="rId3">
              <a:alphaModFix/>
            </a:blip>
            <a:srcRect/>
            <a:stretch/>
          </p:blipFill>
          <p:spPr>
            <a:xfrm>
              <a:off x="0" y="5416215"/>
              <a:ext cx="9144000" cy="311727"/>
            </a:xfrm>
            <a:prstGeom prst="rect">
              <a:avLst/>
            </a:prstGeom>
            <a:noFill/>
            <a:ln>
              <a:noFill/>
            </a:ln>
          </p:spPr>
        </p:pic>
      </p:grpSp>
      <p:sp>
        <p:nvSpPr>
          <p:cNvPr id="21" name="Google Shape;21;p35"/>
          <p:cNvSpPr txBox="1">
            <a:spLocks noGrp="1"/>
          </p:cNvSpPr>
          <p:nvPr>
            <p:ph type="title"/>
          </p:nvPr>
        </p:nvSpPr>
        <p:spPr>
          <a:xfrm>
            <a:off x="3381153" y="1553425"/>
            <a:ext cx="5113560" cy="1500341"/>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5"/>
          <p:cNvSpPr txBox="1">
            <a:spLocks noGrp="1"/>
          </p:cNvSpPr>
          <p:nvPr>
            <p:ph type="body" idx="1"/>
          </p:nvPr>
        </p:nvSpPr>
        <p:spPr>
          <a:xfrm>
            <a:off x="3381153" y="3027030"/>
            <a:ext cx="5113560" cy="101335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560"/>
              </a:spcBef>
              <a:spcAft>
                <a:spcPts val="0"/>
              </a:spcAft>
              <a:buSzPts val="2800"/>
              <a:buNone/>
              <a:defRPr sz="2800" b="0" i="1">
                <a:solidFill>
                  <a:srgbClr val="7F7F7F"/>
                </a:solidFill>
                <a:latin typeface="Arial"/>
                <a:ea typeface="Arial"/>
                <a:cs typeface="Arial"/>
                <a:sym typeface="Aria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pic>
        <p:nvPicPr>
          <p:cNvPr id="23" name="Google Shape;23;p35"/>
          <p:cNvPicPr preferRelativeResize="0"/>
          <p:nvPr/>
        </p:nvPicPr>
        <p:blipFill rotWithShape="1">
          <a:blip r:embed="rId4">
            <a:alphaModFix/>
          </a:blip>
          <a:srcRect/>
          <a:stretch/>
        </p:blipFill>
        <p:spPr>
          <a:xfrm>
            <a:off x="745270" y="1553425"/>
            <a:ext cx="2093192" cy="2486960"/>
          </a:xfrm>
          <a:prstGeom prst="rect">
            <a:avLst/>
          </a:prstGeom>
          <a:noFill/>
          <a:ln>
            <a:noFill/>
          </a:ln>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67"/>
        <p:cNvGrpSpPr/>
        <p:nvPr/>
      </p:nvGrpSpPr>
      <p:grpSpPr>
        <a:xfrm>
          <a:off x="0" y="0"/>
          <a:ext cx="0" cy="0"/>
          <a:chOff x="0" y="0"/>
          <a:chExt cx="0" cy="0"/>
        </a:xfrm>
      </p:grpSpPr>
      <p:grpSp>
        <p:nvGrpSpPr>
          <p:cNvPr id="68" name="Google Shape;68;p44"/>
          <p:cNvGrpSpPr/>
          <p:nvPr/>
        </p:nvGrpSpPr>
        <p:grpSpPr>
          <a:xfrm>
            <a:off x="0" y="-1"/>
            <a:ext cx="9144000" cy="6055895"/>
            <a:chOff x="0" y="-1"/>
            <a:chExt cx="9144000" cy="6055895"/>
          </a:xfrm>
        </p:grpSpPr>
        <p:pic>
          <p:nvPicPr>
            <p:cNvPr id="69" name="Google Shape;69;p44"/>
            <p:cNvPicPr preferRelativeResize="0"/>
            <p:nvPr/>
          </p:nvPicPr>
          <p:blipFill rotWithShape="1">
            <a:blip r:embed="rId2">
              <a:alphaModFix/>
            </a:blip>
            <a:srcRect/>
            <a:stretch/>
          </p:blipFill>
          <p:spPr>
            <a:xfrm>
              <a:off x="0" y="-1"/>
              <a:ext cx="9144000" cy="6055895"/>
            </a:xfrm>
            <a:prstGeom prst="rect">
              <a:avLst/>
            </a:prstGeom>
            <a:noFill/>
            <a:ln>
              <a:noFill/>
            </a:ln>
          </p:spPr>
        </p:pic>
        <p:pic>
          <p:nvPicPr>
            <p:cNvPr id="70" name="Google Shape;70;p44"/>
            <p:cNvPicPr preferRelativeResize="0"/>
            <p:nvPr/>
          </p:nvPicPr>
          <p:blipFill rotWithShape="1">
            <a:blip r:embed="rId3">
              <a:alphaModFix/>
            </a:blip>
            <a:srcRect/>
            <a:stretch/>
          </p:blipFill>
          <p:spPr>
            <a:xfrm>
              <a:off x="0" y="5416215"/>
              <a:ext cx="9144000" cy="311727"/>
            </a:xfrm>
            <a:prstGeom prst="rect">
              <a:avLst/>
            </a:prstGeom>
            <a:noFill/>
            <a:ln>
              <a:noFill/>
            </a:ln>
          </p:spPr>
        </p:pic>
      </p:grpSp>
      <p:sp>
        <p:nvSpPr>
          <p:cNvPr id="71" name="Google Shape;71;p44"/>
          <p:cNvSpPr txBox="1">
            <a:spLocks noGrp="1"/>
          </p:cNvSpPr>
          <p:nvPr>
            <p:ph type="title"/>
          </p:nvPr>
        </p:nvSpPr>
        <p:spPr>
          <a:xfrm>
            <a:off x="722313" y="473617"/>
            <a:ext cx="7772400" cy="88950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body" idx="1"/>
          </p:nvPr>
        </p:nvSpPr>
        <p:spPr>
          <a:xfrm>
            <a:off x="722313" y="1446028"/>
            <a:ext cx="7772400" cy="349811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60"/>
              </a:spcBef>
              <a:spcAft>
                <a:spcPts val="0"/>
              </a:spcAft>
              <a:buSzPts val="2800"/>
              <a:buNone/>
              <a:defRPr sz="2800" b="0" i="0">
                <a:solidFill>
                  <a:srgbClr val="7F7F7F"/>
                </a:solidFill>
                <a:latin typeface="Arial"/>
                <a:ea typeface="Arial"/>
                <a:cs typeface="Arial"/>
                <a:sym typeface="Aria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3" name="Google Shape;73;p44"/>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p:nvPr/>
        </p:nvSpPr>
        <p:spPr>
          <a:xfrm>
            <a:off x="329609" y="255181"/>
            <a:ext cx="8537944" cy="5007935"/>
          </a:xfrm>
          <a:prstGeom prst="roundRect">
            <a:avLst>
              <a:gd name="adj" fmla="val 16667"/>
            </a:avLst>
          </a:prstGeom>
          <a:noFill/>
          <a:ln w="9525" cap="rnd" cmpd="sng">
            <a:solidFill>
              <a:srgbClr val="C4142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utline with video">
  <p:cSld name="Outline with video">
    <p:spTree>
      <p:nvGrpSpPr>
        <p:cNvPr id="1" name="Shape 75"/>
        <p:cNvGrpSpPr/>
        <p:nvPr/>
      </p:nvGrpSpPr>
      <p:grpSpPr>
        <a:xfrm>
          <a:off x="0" y="0"/>
          <a:ext cx="0" cy="0"/>
          <a:chOff x="0" y="0"/>
          <a:chExt cx="0" cy="0"/>
        </a:xfrm>
      </p:grpSpPr>
      <p:sp>
        <p:nvSpPr>
          <p:cNvPr id="76" name="Google Shape;76;p45"/>
          <p:cNvSpPr>
            <a:spLocks noGrp="1"/>
          </p:cNvSpPr>
          <p:nvPr>
            <p:ph type="media" idx="2"/>
          </p:nvPr>
        </p:nvSpPr>
        <p:spPr>
          <a:xfrm>
            <a:off x="609600" y="1905000"/>
            <a:ext cx="3733800" cy="3581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FA1E31"/>
              </a:buClr>
              <a:buSzPts val="3200"/>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rgbClr val="7F7F7F"/>
              </a:buClr>
              <a:buSzPts val="3200"/>
              <a:buFont typeface="Arial"/>
              <a:buChar char="•"/>
              <a:defRPr sz="3200" b="0" i="0" u="none" strike="noStrike" cap="none">
                <a:solidFill>
                  <a:schemeClr val="dk1"/>
                </a:solidFill>
                <a:latin typeface="Arial"/>
                <a:ea typeface="Arial"/>
                <a:cs typeface="Arial"/>
                <a:sym typeface="Arial"/>
              </a:defRPr>
            </a:lvl3pPr>
            <a:lvl4pPr marR="0" lvl="3"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R="0" lvl="4"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7" name="Google Shape;77;p45" descr="C:\Documents and Settings\dmaggio\My Documents\My Files\Pics\FLLicon_RGB.jpg"/>
          <p:cNvPicPr preferRelativeResize="0"/>
          <p:nvPr/>
        </p:nvPicPr>
        <p:blipFill rotWithShape="1">
          <a:blip r:embed="rId2">
            <a:alphaModFix/>
          </a:blip>
          <a:srcRect/>
          <a:stretch/>
        </p:blipFill>
        <p:spPr>
          <a:xfrm>
            <a:off x="7668280" y="192867"/>
            <a:ext cx="1232506" cy="1301404"/>
          </a:xfrm>
          <a:prstGeom prst="rect">
            <a:avLst/>
          </a:prstGeom>
          <a:noFill/>
          <a:ln>
            <a:noFill/>
          </a:ln>
        </p:spPr>
      </p:pic>
      <p:cxnSp>
        <p:nvCxnSpPr>
          <p:cNvPr id="78" name="Google Shape;78;p45"/>
          <p:cNvCxnSpPr/>
          <p:nvPr/>
        </p:nvCxnSpPr>
        <p:spPr>
          <a:xfrm>
            <a:off x="609600" y="1494271"/>
            <a:ext cx="6858000" cy="0"/>
          </a:xfrm>
          <a:prstGeom prst="straightConnector1">
            <a:avLst/>
          </a:prstGeom>
          <a:noFill/>
          <a:ln w="9525" cap="rnd" cmpd="sng">
            <a:solidFill>
              <a:srgbClr val="C41425"/>
            </a:solidFill>
            <a:prstDash val="solid"/>
            <a:round/>
            <a:headEnd type="none" w="sm" len="sm"/>
            <a:tailEnd type="none" w="sm" len="sm"/>
          </a:ln>
        </p:spPr>
      </p:cxnSp>
      <p:sp>
        <p:nvSpPr>
          <p:cNvPr id="79" name="Google Shape;79;p45"/>
          <p:cNvSpPr txBox="1">
            <a:spLocks noGrp="1"/>
          </p:cNvSpPr>
          <p:nvPr>
            <p:ph type="body" idx="1"/>
          </p:nvPr>
        </p:nvSpPr>
        <p:spPr>
          <a:xfrm>
            <a:off x="4648200" y="1905000"/>
            <a:ext cx="4038600" cy="3581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b="1">
                <a:solidFill>
                  <a:srgbClr val="595959"/>
                </a:solidFill>
              </a:defRPr>
            </a:lvl1pPr>
            <a:lvl2pPr marL="914400" lvl="1" indent="-431800" algn="l">
              <a:lnSpc>
                <a:spcPct val="100000"/>
              </a:lnSpc>
              <a:spcBef>
                <a:spcPts val="640"/>
              </a:spcBef>
              <a:spcAft>
                <a:spcPts val="0"/>
              </a:spcAft>
              <a:buClr>
                <a:srgbClr val="595959"/>
              </a:buClr>
              <a:buSzPts val="3200"/>
              <a:buChar char="–"/>
              <a:defRPr>
                <a:solidFill>
                  <a:srgbClr val="595959"/>
                </a:solidFill>
              </a:defRPr>
            </a:lvl2pPr>
            <a:lvl3pPr marL="1371600" lvl="2" indent="-431800" algn="l">
              <a:lnSpc>
                <a:spcPct val="100000"/>
              </a:lnSpc>
              <a:spcBef>
                <a:spcPts val="640"/>
              </a:spcBef>
              <a:spcAft>
                <a:spcPts val="0"/>
              </a:spcAft>
              <a:buSzPts val="3200"/>
              <a:buChar char="•"/>
              <a:defRPr>
                <a:solidFill>
                  <a:srgbClr val="595959"/>
                </a:solidFill>
              </a:defRPr>
            </a:lvl3pPr>
            <a:lvl4pPr marL="1828800" lvl="3" indent="-431800" algn="l">
              <a:lnSpc>
                <a:spcPct val="100000"/>
              </a:lnSpc>
              <a:spcBef>
                <a:spcPts val="640"/>
              </a:spcBef>
              <a:spcAft>
                <a:spcPts val="0"/>
              </a:spcAft>
              <a:buClr>
                <a:srgbClr val="595959"/>
              </a:buClr>
              <a:buSzPts val="3200"/>
              <a:buChar char="–"/>
              <a:defRPr>
                <a:solidFill>
                  <a:srgbClr val="595959"/>
                </a:solidFill>
              </a:defRPr>
            </a:lvl4pPr>
            <a:lvl5pPr marL="2286000" lvl="4" indent="-431800" algn="l">
              <a:lnSpc>
                <a:spcPct val="100000"/>
              </a:lnSpc>
              <a:spcBef>
                <a:spcPts val="640"/>
              </a:spcBef>
              <a:spcAft>
                <a:spcPts val="0"/>
              </a:spcAft>
              <a:buClr>
                <a:srgbClr val="595959"/>
              </a:buClr>
              <a:buSzPts val="3200"/>
              <a:buChar char="»"/>
              <a:defRPr>
                <a:solidFill>
                  <a:srgbClr val="59595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45"/>
          <p:cNvSpPr txBox="1">
            <a:spLocks noGrp="1"/>
          </p:cNvSpPr>
          <p:nvPr>
            <p:ph type="dt" idx="10"/>
          </p:nvPr>
        </p:nvSpPr>
        <p:spPr>
          <a:xfrm>
            <a:off x="609600" y="6356351"/>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Google Shape;81;p45"/>
          <p:cNvSpPr txBox="1">
            <a:spLocks noGrp="1"/>
          </p:cNvSpPr>
          <p:nvPr>
            <p:ph type="ftr" idx="11"/>
          </p:nvPr>
        </p:nvSpPr>
        <p:spPr>
          <a:xfrm>
            <a:off x="3276600" y="6356351"/>
            <a:ext cx="28956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5"/>
          <p:cNvSpPr txBox="1">
            <a:spLocks noGrp="1"/>
          </p:cNvSpPr>
          <p:nvPr>
            <p:ph type="sldNum" idx="12"/>
          </p:nvPr>
        </p:nvSpPr>
        <p:spPr>
          <a:xfrm>
            <a:off x="6705600" y="6356351"/>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ive">
  <p:cSld name="Objective">
    <p:spTree>
      <p:nvGrpSpPr>
        <p:cNvPr id="1" name="Shape 83"/>
        <p:cNvGrpSpPr/>
        <p:nvPr/>
      </p:nvGrpSpPr>
      <p:grpSpPr>
        <a:xfrm>
          <a:off x="0" y="0"/>
          <a:ext cx="0" cy="0"/>
          <a:chOff x="0" y="0"/>
          <a:chExt cx="0" cy="0"/>
        </a:xfrm>
      </p:grpSpPr>
      <p:sp>
        <p:nvSpPr>
          <p:cNvPr id="84" name="Google Shape;84;p46"/>
          <p:cNvSpPr txBox="1">
            <a:spLocks noGrp="1"/>
          </p:cNvSpPr>
          <p:nvPr>
            <p:ph type="title"/>
          </p:nvPr>
        </p:nvSpPr>
        <p:spPr>
          <a:xfrm>
            <a:off x="609600" y="274639"/>
            <a:ext cx="6858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46" descr="C:\Documents and Settings\dmaggio\My Documents\My Files\Pics\FLLicon_RGB.jpg"/>
          <p:cNvPicPr preferRelativeResize="0"/>
          <p:nvPr/>
        </p:nvPicPr>
        <p:blipFill rotWithShape="1">
          <a:blip r:embed="rId2">
            <a:alphaModFix/>
          </a:blip>
          <a:srcRect/>
          <a:stretch/>
        </p:blipFill>
        <p:spPr>
          <a:xfrm>
            <a:off x="7668280" y="192867"/>
            <a:ext cx="1232506" cy="1301404"/>
          </a:xfrm>
          <a:prstGeom prst="rect">
            <a:avLst/>
          </a:prstGeom>
          <a:noFill/>
          <a:ln>
            <a:noFill/>
          </a:ln>
        </p:spPr>
      </p:pic>
      <p:cxnSp>
        <p:nvCxnSpPr>
          <p:cNvPr id="86" name="Google Shape;86;p46"/>
          <p:cNvCxnSpPr/>
          <p:nvPr/>
        </p:nvCxnSpPr>
        <p:spPr>
          <a:xfrm>
            <a:off x="609600" y="1494271"/>
            <a:ext cx="6858000" cy="0"/>
          </a:xfrm>
          <a:prstGeom prst="straightConnector1">
            <a:avLst/>
          </a:prstGeom>
          <a:noFill/>
          <a:ln w="9525" cap="rnd" cmpd="sng">
            <a:solidFill>
              <a:srgbClr val="C41425"/>
            </a:solidFill>
            <a:prstDash val="solid"/>
            <a:round/>
            <a:headEnd type="none" w="sm" len="sm"/>
            <a:tailEnd type="none" w="sm" len="sm"/>
          </a:ln>
        </p:spPr>
      </p:cxnSp>
      <p:sp>
        <p:nvSpPr>
          <p:cNvPr id="87" name="Google Shape;87;p46"/>
          <p:cNvSpPr txBox="1"/>
          <p:nvPr/>
        </p:nvSpPr>
        <p:spPr>
          <a:xfrm>
            <a:off x="562549" y="1701226"/>
            <a:ext cx="636905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595959"/>
                </a:solidFill>
                <a:latin typeface="Arial"/>
                <a:ea typeface="Arial"/>
                <a:cs typeface="Arial"/>
                <a:sym typeface="Arial"/>
              </a:rPr>
              <a:t>After completing this part of the training…</a:t>
            </a:r>
            <a:endParaRPr sz="2400" b="1" i="1" u="none" strike="noStrike" cap="none">
              <a:solidFill>
                <a:srgbClr val="595959"/>
              </a:solidFill>
              <a:latin typeface="Arial"/>
              <a:ea typeface="Arial"/>
              <a:cs typeface="Arial"/>
              <a:sym typeface="Arial"/>
            </a:endParaRPr>
          </a:p>
        </p:txBody>
      </p:sp>
      <p:sp>
        <p:nvSpPr>
          <p:cNvPr id="88" name="Google Shape;88;p46"/>
          <p:cNvSpPr>
            <a:spLocks noGrp="1"/>
          </p:cNvSpPr>
          <p:nvPr>
            <p:ph type="pic" idx="2"/>
          </p:nvPr>
        </p:nvSpPr>
        <p:spPr>
          <a:xfrm>
            <a:off x="609600" y="2625003"/>
            <a:ext cx="4267200" cy="2937597"/>
          </a:xfrm>
          <a:prstGeom prst="rect">
            <a:avLst/>
          </a:prstGeom>
          <a:noFill/>
          <a:ln>
            <a:noFill/>
          </a:ln>
        </p:spPr>
      </p:sp>
      <p:sp>
        <p:nvSpPr>
          <p:cNvPr id="89" name="Google Shape;89;p46"/>
          <p:cNvSpPr txBox="1">
            <a:spLocks noGrp="1"/>
          </p:cNvSpPr>
          <p:nvPr>
            <p:ph type="body" idx="1"/>
          </p:nvPr>
        </p:nvSpPr>
        <p:spPr>
          <a:xfrm>
            <a:off x="5105400" y="2590800"/>
            <a:ext cx="3657600" cy="2971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400"/>
              <a:buFont typeface="Arial"/>
              <a:buNone/>
              <a:defRPr sz="2400">
                <a:solidFill>
                  <a:srgbClr val="595959"/>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6"/>
          <p:cNvSpPr txBox="1">
            <a:spLocks noGrp="1"/>
          </p:cNvSpPr>
          <p:nvPr>
            <p:ph type="dt" idx="10"/>
          </p:nvPr>
        </p:nvSpPr>
        <p:spPr>
          <a:xfrm>
            <a:off x="609600" y="6356351"/>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46"/>
          <p:cNvSpPr txBox="1">
            <a:spLocks noGrp="1"/>
          </p:cNvSpPr>
          <p:nvPr>
            <p:ph type="ftr" idx="11"/>
          </p:nvPr>
        </p:nvSpPr>
        <p:spPr>
          <a:xfrm>
            <a:off x="3276600" y="6356351"/>
            <a:ext cx="28956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6"/>
          <p:cNvSpPr txBox="1">
            <a:spLocks noGrp="1"/>
          </p:cNvSpPr>
          <p:nvPr>
            <p:ph type="sldNum" idx="12"/>
          </p:nvPr>
        </p:nvSpPr>
        <p:spPr>
          <a:xfrm>
            <a:off x="6705600" y="6356351"/>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p47"/>
          <p:cNvSpPr/>
          <p:nvPr/>
        </p:nvSpPr>
        <p:spPr>
          <a:xfrm>
            <a:off x="609600" y="609600"/>
            <a:ext cx="8001000" cy="5715000"/>
          </a:xfrm>
          <a:prstGeom prst="roundRect">
            <a:avLst>
              <a:gd name="adj" fmla="val 16667"/>
            </a:avLst>
          </a:prstGeom>
          <a:noFill/>
          <a:ln w="9525" cap="rnd" cmpd="sng">
            <a:solidFill>
              <a:srgbClr val="C4142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5" name="Google Shape;95;p47" descr="http://www.usfirst.org/uploadedImages/Robotics_Programs/FRC/FRC_Communications_Resource_Center/Branding_and_Logos/FLLicon_RGB.jpg"/>
          <p:cNvPicPr preferRelativeResize="0"/>
          <p:nvPr/>
        </p:nvPicPr>
        <p:blipFill rotWithShape="1">
          <a:blip r:embed="rId2">
            <a:alphaModFix/>
          </a:blip>
          <a:srcRect/>
          <a:stretch/>
        </p:blipFill>
        <p:spPr>
          <a:xfrm>
            <a:off x="7591734" y="126653"/>
            <a:ext cx="1323666" cy="1397347"/>
          </a:xfrm>
          <a:prstGeom prst="rect">
            <a:avLst/>
          </a:prstGeom>
          <a:noFill/>
          <a:ln>
            <a:noFill/>
          </a:ln>
        </p:spPr>
      </p:pic>
      <p:sp>
        <p:nvSpPr>
          <p:cNvPr id="96" name="Google Shape;96;p47"/>
          <p:cNvSpPr txBox="1">
            <a:spLocks noGrp="1"/>
          </p:cNvSpPr>
          <p:nvPr>
            <p:ph type="title"/>
          </p:nvPr>
        </p:nvSpPr>
        <p:spPr>
          <a:xfrm>
            <a:off x="685800" y="1676401"/>
            <a:ext cx="7772400" cy="13620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Arial"/>
              <a:buNone/>
              <a:defRPr sz="3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7"/>
          <p:cNvSpPr txBox="1">
            <a:spLocks noGrp="1"/>
          </p:cNvSpPr>
          <p:nvPr>
            <p:ph type="body" idx="1"/>
          </p:nvPr>
        </p:nvSpPr>
        <p:spPr>
          <a:xfrm>
            <a:off x="685800" y="3048001"/>
            <a:ext cx="77724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00"/>
              </a:spcBef>
              <a:spcAft>
                <a:spcPts val="0"/>
              </a:spcAft>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8" name="Google Shape;98;p47"/>
          <p:cNvSpPr txBox="1">
            <a:spLocks noGrp="1"/>
          </p:cNvSpPr>
          <p:nvPr>
            <p:ph type="dt" idx="10"/>
          </p:nvPr>
        </p:nvSpPr>
        <p:spPr>
          <a:xfrm>
            <a:off x="609600" y="6356351"/>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9" name="Google Shape;99;p47"/>
          <p:cNvSpPr txBox="1">
            <a:spLocks noGrp="1"/>
          </p:cNvSpPr>
          <p:nvPr>
            <p:ph type="ftr" idx="11"/>
          </p:nvPr>
        </p:nvSpPr>
        <p:spPr>
          <a:xfrm>
            <a:off x="3276600" y="6356351"/>
            <a:ext cx="28956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7"/>
          <p:cNvSpPr txBox="1">
            <a:spLocks noGrp="1"/>
          </p:cNvSpPr>
          <p:nvPr>
            <p:ph type="sldNum" idx="12"/>
          </p:nvPr>
        </p:nvSpPr>
        <p:spPr>
          <a:xfrm>
            <a:off x="6705600" y="6356351"/>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1"/>
        <p:cNvGrpSpPr/>
        <p:nvPr/>
      </p:nvGrpSpPr>
      <p:grpSpPr>
        <a:xfrm>
          <a:off x="0" y="0"/>
          <a:ext cx="0" cy="0"/>
          <a:chOff x="0" y="0"/>
          <a:chExt cx="0" cy="0"/>
        </a:xfrm>
      </p:grpSpPr>
      <p:sp>
        <p:nvSpPr>
          <p:cNvPr id="102" name="Google Shape;102;p48"/>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8"/>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4"/>
        <p:cNvGrpSpPr/>
        <p:nvPr/>
      </p:nvGrpSpPr>
      <p:grpSpPr>
        <a:xfrm>
          <a:off x="0" y="0"/>
          <a:ext cx="0" cy="0"/>
          <a:chOff x="0" y="0"/>
          <a:chExt cx="0" cy="0"/>
        </a:xfrm>
      </p:grpSpPr>
      <p:sp>
        <p:nvSpPr>
          <p:cNvPr id="105" name="Google Shape;105;p49"/>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9"/>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age">
  <p:cSld name="Blank Page">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27"/>
        <p:cNvGrpSpPr/>
        <p:nvPr/>
      </p:nvGrpSpPr>
      <p:grpSpPr>
        <a:xfrm>
          <a:off x="0" y="0"/>
          <a:ext cx="0" cy="0"/>
          <a:chOff x="0" y="0"/>
          <a:chExt cx="0" cy="0"/>
        </a:xfrm>
      </p:grpSpPr>
      <p:pic>
        <p:nvPicPr>
          <p:cNvPr id="28" name="Google Shape;28;p37" descr="FIRST-collage-plain.jpg"/>
          <p:cNvPicPr preferRelativeResize="0"/>
          <p:nvPr/>
        </p:nvPicPr>
        <p:blipFill rotWithShape="1">
          <a:blip r:embed="rId2">
            <a:alphaModFix/>
          </a:blip>
          <a:srcRect b="13970"/>
          <a:stretch/>
        </p:blipFill>
        <p:spPr>
          <a:xfrm>
            <a:off x="0" y="0"/>
            <a:ext cx="9144000" cy="5899959"/>
          </a:xfrm>
          <a:prstGeom prst="rect">
            <a:avLst/>
          </a:prstGeom>
          <a:noFill/>
          <a:ln>
            <a:noFill/>
          </a:ln>
        </p:spPr>
      </p:pic>
      <p:sp>
        <p:nvSpPr>
          <p:cNvPr id="29" name="Google Shape;29;p37"/>
          <p:cNvSpPr/>
          <p:nvPr/>
        </p:nvSpPr>
        <p:spPr>
          <a:xfrm>
            <a:off x="-79248" y="1511508"/>
            <a:ext cx="9299448" cy="1670963"/>
          </a:xfrm>
          <a:prstGeom prst="ellipse">
            <a:avLst/>
          </a:prstGeom>
          <a:solidFill>
            <a:schemeClr val="lt1">
              <a:alpha val="8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0" name="Google Shape;30;p37"/>
          <p:cNvPicPr preferRelativeResize="0"/>
          <p:nvPr/>
        </p:nvPicPr>
        <p:blipFill rotWithShape="1">
          <a:blip r:embed="rId3">
            <a:alphaModFix/>
          </a:blip>
          <a:srcRect/>
          <a:stretch/>
        </p:blipFill>
        <p:spPr>
          <a:xfrm>
            <a:off x="0" y="5264972"/>
            <a:ext cx="9144000" cy="1614372"/>
          </a:xfrm>
          <a:prstGeom prst="rect">
            <a:avLst/>
          </a:prstGeom>
          <a:noFill/>
          <a:ln>
            <a:noFill/>
          </a:ln>
        </p:spPr>
      </p:pic>
      <p:pic>
        <p:nvPicPr>
          <p:cNvPr id="31" name="Google Shape;31;p37"/>
          <p:cNvPicPr preferRelativeResize="0"/>
          <p:nvPr/>
        </p:nvPicPr>
        <p:blipFill rotWithShape="1">
          <a:blip r:embed="rId4">
            <a:alphaModFix/>
          </a:blip>
          <a:srcRect/>
          <a:stretch/>
        </p:blipFill>
        <p:spPr>
          <a:xfrm>
            <a:off x="457197" y="1882587"/>
            <a:ext cx="1530489" cy="1147867"/>
          </a:xfrm>
          <a:prstGeom prst="rect">
            <a:avLst/>
          </a:prstGeom>
          <a:noFill/>
          <a:ln>
            <a:noFill/>
          </a:ln>
        </p:spPr>
      </p:pic>
      <p:sp>
        <p:nvSpPr>
          <p:cNvPr id="32" name="Google Shape;32;p37"/>
          <p:cNvSpPr txBox="1">
            <a:spLocks noGrp="1"/>
          </p:cNvSpPr>
          <p:nvPr>
            <p:ph type="title"/>
          </p:nvPr>
        </p:nvSpPr>
        <p:spPr>
          <a:xfrm>
            <a:off x="2674469" y="1763058"/>
            <a:ext cx="6116918" cy="144929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 name="Google Shape;33;p37"/>
          <p:cNvCxnSpPr/>
          <p:nvPr/>
        </p:nvCxnSpPr>
        <p:spPr>
          <a:xfrm>
            <a:off x="2360704" y="1541390"/>
            <a:ext cx="0" cy="1969786"/>
          </a:xfrm>
          <a:prstGeom prst="straightConnector1">
            <a:avLst/>
          </a:prstGeom>
          <a:noFill/>
          <a:ln w="12700" cap="flat" cmpd="sng">
            <a:solidFill>
              <a:srgbClr val="6E7274"/>
            </a:solidFill>
            <a:prstDash val="solid"/>
            <a:miter lim="800000"/>
            <a:headEnd type="none" w="sm" len="sm"/>
            <a:tailEnd type="none" w="sm" len="sm"/>
          </a:ln>
        </p:spPr>
      </p:cxn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sp>
        <p:nvSpPr>
          <p:cNvPr id="35" name="Google Shape;35;p38"/>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8"/>
          <p:cNvSpPr txBox="1">
            <a:spLocks noGrp="1"/>
          </p:cNvSpPr>
          <p:nvPr>
            <p:ph type="body" idx="1"/>
          </p:nvPr>
        </p:nvSpPr>
        <p:spPr>
          <a:xfrm>
            <a:off x="457200" y="1550665"/>
            <a:ext cx="8229600" cy="4333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400"/>
              <a:buNone/>
              <a:defRPr sz="2400" b="1">
                <a:solidFill>
                  <a:srgbClr val="3165CA"/>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8"/>
          <p:cNvSpPr txBox="1">
            <a:spLocks noGrp="1"/>
          </p:cNvSpPr>
          <p:nvPr>
            <p:ph type="body" idx="2"/>
          </p:nvPr>
        </p:nvSpPr>
        <p:spPr>
          <a:xfrm>
            <a:off x="457200" y="1984053"/>
            <a:ext cx="8229600" cy="36088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000"/>
              <a:buNone/>
              <a:defRPr sz="20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8"/>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1">
  <p:cSld name="Comparison 1">
    <p:spTree>
      <p:nvGrpSpPr>
        <p:cNvPr id="1" name="Shape 39"/>
        <p:cNvGrpSpPr/>
        <p:nvPr/>
      </p:nvGrpSpPr>
      <p:grpSpPr>
        <a:xfrm>
          <a:off x="0" y="0"/>
          <a:ext cx="0" cy="0"/>
          <a:chOff x="0" y="0"/>
          <a:chExt cx="0" cy="0"/>
        </a:xfrm>
      </p:grpSpPr>
      <p:sp>
        <p:nvSpPr>
          <p:cNvPr id="40" name="Google Shape;40;p39"/>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9"/>
          <p:cNvSpPr txBox="1">
            <a:spLocks noGrp="1"/>
          </p:cNvSpPr>
          <p:nvPr>
            <p:ph type="body" idx="1"/>
          </p:nvPr>
        </p:nvSpPr>
        <p:spPr>
          <a:xfrm>
            <a:off x="457200" y="1713115"/>
            <a:ext cx="4038600" cy="4312321"/>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SzPts val="2000"/>
              <a:buChar char="•"/>
              <a:defRPr sz="2000"/>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39"/>
          <p:cNvSpPr txBox="1">
            <a:spLocks noGrp="1"/>
          </p:cNvSpPr>
          <p:nvPr>
            <p:ph type="body" idx="2"/>
          </p:nvPr>
        </p:nvSpPr>
        <p:spPr>
          <a:xfrm>
            <a:off x="4648200" y="1713115"/>
            <a:ext cx="4038600" cy="4312321"/>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SzPts val="2000"/>
              <a:buChar char="•"/>
              <a:defRPr sz="2000"/>
            </a:lvl1pPr>
            <a:lvl2pPr marL="914400" lvl="1" indent="-355600" algn="l">
              <a:lnSpc>
                <a:spcPct val="100000"/>
              </a:lnSpc>
              <a:spcBef>
                <a:spcPts val="400"/>
              </a:spcBef>
              <a:spcAft>
                <a:spcPts val="0"/>
              </a:spcAft>
              <a:buClr>
                <a:schemeClr val="dk1"/>
              </a:buClr>
              <a:buSzPts val="2000"/>
              <a:buChar char="–"/>
              <a:defRPr sz="2000"/>
            </a:lvl2pPr>
            <a:lvl3pPr marL="1371600" lvl="2" indent="-355600" algn="l">
              <a:lnSpc>
                <a:spcPct val="100000"/>
              </a:lnSpc>
              <a:spcBef>
                <a:spcPts val="400"/>
              </a:spcBef>
              <a:spcAft>
                <a:spcPts val="0"/>
              </a:spcAft>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39"/>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4"/>
        <p:cNvGrpSpPr/>
        <p:nvPr/>
      </p:nvGrpSpPr>
      <p:grpSpPr>
        <a:xfrm>
          <a:off x="0" y="0"/>
          <a:ext cx="0" cy="0"/>
          <a:chOff x="0" y="0"/>
          <a:chExt cx="0" cy="0"/>
        </a:xfrm>
      </p:grpSpPr>
      <p:sp>
        <p:nvSpPr>
          <p:cNvPr id="45" name="Google Shape;45;p40"/>
          <p:cNvSpPr txBox="1">
            <a:spLocks noGrp="1"/>
          </p:cNvSpPr>
          <p:nvPr>
            <p:ph type="body" idx="1"/>
          </p:nvPr>
        </p:nvSpPr>
        <p:spPr>
          <a:xfrm>
            <a:off x="3575050" y="1676401"/>
            <a:ext cx="5111750" cy="414655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6" name="Google Shape;46;p40"/>
          <p:cNvSpPr txBox="1">
            <a:spLocks noGrp="1"/>
          </p:cNvSpPr>
          <p:nvPr>
            <p:ph type="body" idx="2"/>
          </p:nvPr>
        </p:nvSpPr>
        <p:spPr>
          <a:xfrm>
            <a:off x="457200" y="1676401"/>
            <a:ext cx="3008313" cy="414655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800"/>
              <a:buNone/>
              <a:defRPr sz="1800" b="1" i="1">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7" name="Google Shape;47;p40"/>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Photo">
  <p:cSld name="Large Photo">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a:spLocks noGrp="1"/>
          </p:cNvSpPr>
          <p:nvPr>
            <p:ph type="pic" idx="2"/>
          </p:nvPr>
        </p:nvSpPr>
        <p:spPr>
          <a:xfrm>
            <a:off x="1719219" y="1761448"/>
            <a:ext cx="5607016" cy="3597362"/>
          </a:xfrm>
          <a:prstGeom prst="rect">
            <a:avLst/>
          </a:prstGeom>
          <a:noFill/>
          <a:ln>
            <a:noFill/>
          </a:ln>
        </p:spPr>
      </p:sp>
      <p:sp>
        <p:nvSpPr>
          <p:cNvPr id="52" name="Google Shape;52;p41"/>
          <p:cNvSpPr txBox="1">
            <a:spLocks noGrp="1"/>
          </p:cNvSpPr>
          <p:nvPr>
            <p:ph type="body" idx="1"/>
          </p:nvPr>
        </p:nvSpPr>
        <p:spPr>
          <a:xfrm>
            <a:off x="1719218" y="5479368"/>
            <a:ext cx="5607017" cy="38351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800"/>
              <a:buNone/>
              <a:defRPr sz="1800" b="1" i="1">
                <a:latin typeface="Arial"/>
                <a:ea typeface="Arial"/>
                <a:cs typeface="Arial"/>
                <a:sym typeface="Arial"/>
              </a:defRPr>
            </a:lvl1pPr>
            <a:lvl2pPr marL="914400" lvl="1" indent="-228600" algn="l">
              <a:lnSpc>
                <a:spcPct val="100000"/>
              </a:lnSpc>
              <a:spcBef>
                <a:spcPts val="640"/>
              </a:spcBef>
              <a:spcAft>
                <a:spcPts val="0"/>
              </a:spcAft>
              <a:buClr>
                <a:schemeClr val="dk1"/>
              </a:buClr>
              <a:buSzPts val="3200"/>
              <a:buNone/>
              <a:defRPr/>
            </a:lvl2pPr>
            <a:lvl3pPr marL="1371600" lvl="2" indent="-228600" algn="l">
              <a:lnSpc>
                <a:spcPct val="100000"/>
              </a:lnSpc>
              <a:spcBef>
                <a:spcPts val="640"/>
              </a:spcBef>
              <a:spcAft>
                <a:spcPts val="0"/>
              </a:spcAft>
              <a:buSzPts val="3200"/>
              <a:buNone/>
              <a:defRPr/>
            </a:lvl3pPr>
            <a:lvl4pPr marL="1828800" lvl="3" indent="-228600" algn="l">
              <a:lnSpc>
                <a:spcPct val="100000"/>
              </a:lnSpc>
              <a:spcBef>
                <a:spcPts val="640"/>
              </a:spcBef>
              <a:spcAft>
                <a:spcPts val="0"/>
              </a:spcAft>
              <a:buClr>
                <a:schemeClr val="dk1"/>
              </a:buClr>
              <a:buSzPts val="3200"/>
              <a:buNone/>
              <a:defRPr/>
            </a:lvl4pPr>
            <a:lvl5pPr marL="2286000" lvl="4" indent="-228600" algn="l">
              <a:lnSpc>
                <a:spcPct val="100000"/>
              </a:lnSpc>
              <a:spcBef>
                <a:spcPts val="640"/>
              </a:spcBef>
              <a:spcAft>
                <a:spcPts val="0"/>
              </a:spcAft>
              <a:buClr>
                <a:schemeClr val="dk1"/>
              </a:buClr>
              <a:buSzPts val="32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41"/>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Photos">
  <p:cSld name="2 Photos">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a:spLocks noGrp="1"/>
          </p:cNvSpPr>
          <p:nvPr>
            <p:ph type="pic" idx="2"/>
          </p:nvPr>
        </p:nvSpPr>
        <p:spPr>
          <a:xfrm>
            <a:off x="457200" y="1761454"/>
            <a:ext cx="3886200" cy="3586723"/>
          </a:xfrm>
          <a:prstGeom prst="rect">
            <a:avLst/>
          </a:prstGeom>
          <a:noFill/>
          <a:ln>
            <a:noFill/>
          </a:ln>
        </p:spPr>
      </p:sp>
      <p:sp>
        <p:nvSpPr>
          <p:cNvPr id="57" name="Google Shape;57;p42"/>
          <p:cNvSpPr txBox="1">
            <a:spLocks noGrp="1"/>
          </p:cNvSpPr>
          <p:nvPr>
            <p:ph type="body" idx="1"/>
          </p:nvPr>
        </p:nvSpPr>
        <p:spPr>
          <a:xfrm>
            <a:off x="457201" y="5468735"/>
            <a:ext cx="3886200" cy="38351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800"/>
              <a:buNone/>
              <a:defRPr sz="1800" b="1" i="1">
                <a:latin typeface="Arial"/>
                <a:ea typeface="Arial"/>
                <a:cs typeface="Arial"/>
                <a:sym typeface="Arial"/>
              </a:defRPr>
            </a:lvl1pPr>
            <a:lvl2pPr marL="914400" lvl="1" indent="-228600" algn="l">
              <a:lnSpc>
                <a:spcPct val="100000"/>
              </a:lnSpc>
              <a:spcBef>
                <a:spcPts val="640"/>
              </a:spcBef>
              <a:spcAft>
                <a:spcPts val="0"/>
              </a:spcAft>
              <a:buClr>
                <a:schemeClr val="dk1"/>
              </a:buClr>
              <a:buSzPts val="3200"/>
              <a:buNone/>
              <a:defRPr/>
            </a:lvl2pPr>
            <a:lvl3pPr marL="1371600" lvl="2" indent="-228600" algn="l">
              <a:lnSpc>
                <a:spcPct val="100000"/>
              </a:lnSpc>
              <a:spcBef>
                <a:spcPts val="640"/>
              </a:spcBef>
              <a:spcAft>
                <a:spcPts val="0"/>
              </a:spcAft>
              <a:buSzPts val="3200"/>
              <a:buNone/>
              <a:defRPr/>
            </a:lvl3pPr>
            <a:lvl4pPr marL="1828800" lvl="3" indent="-228600" algn="l">
              <a:lnSpc>
                <a:spcPct val="100000"/>
              </a:lnSpc>
              <a:spcBef>
                <a:spcPts val="640"/>
              </a:spcBef>
              <a:spcAft>
                <a:spcPts val="0"/>
              </a:spcAft>
              <a:buClr>
                <a:schemeClr val="dk1"/>
              </a:buClr>
              <a:buSzPts val="3200"/>
              <a:buNone/>
              <a:defRPr/>
            </a:lvl4pPr>
            <a:lvl5pPr marL="2286000" lvl="4" indent="-228600" algn="l">
              <a:lnSpc>
                <a:spcPct val="100000"/>
              </a:lnSpc>
              <a:spcBef>
                <a:spcPts val="640"/>
              </a:spcBef>
              <a:spcAft>
                <a:spcPts val="0"/>
              </a:spcAft>
              <a:buClr>
                <a:schemeClr val="dk1"/>
              </a:buClr>
              <a:buSzPts val="32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42"/>
          <p:cNvSpPr>
            <a:spLocks noGrp="1"/>
          </p:cNvSpPr>
          <p:nvPr>
            <p:ph type="pic" idx="3"/>
          </p:nvPr>
        </p:nvSpPr>
        <p:spPr>
          <a:xfrm>
            <a:off x="4800600" y="1761454"/>
            <a:ext cx="3886200" cy="3586723"/>
          </a:xfrm>
          <a:prstGeom prst="rect">
            <a:avLst/>
          </a:prstGeom>
          <a:noFill/>
          <a:ln>
            <a:noFill/>
          </a:ln>
        </p:spPr>
      </p:sp>
      <p:sp>
        <p:nvSpPr>
          <p:cNvPr id="59" name="Google Shape;59;p42"/>
          <p:cNvSpPr txBox="1">
            <a:spLocks noGrp="1"/>
          </p:cNvSpPr>
          <p:nvPr>
            <p:ph type="body" idx="4"/>
          </p:nvPr>
        </p:nvSpPr>
        <p:spPr>
          <a:xfrm>
            <a:off x="4800601" y="5468735"/>
            <a:ext cx="3886200" cy="38351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800"/>
              <a:buNone/>
              <a:defRPr sz="1800" b="1" i="1">
                <a:latin typeface="Arial"/>
                <a:ea typeface="Arial"/>
                <a:cs typeface="Arial"/>
                <a:sym typeface="Arial"/>
              </a:defRPr>
            </a:lvl1pPr>
            <a:lvl2pPr marL="914400" lvl="1" indent="-228600" algn="l">
              <a:lnSpc>
                <a:spcPct val="100000"/>
              </a:lnSpc>
              <a:spcBef>
                <a:spcPts val="640"/>
              </a:spcBef>
              <a:spcAft>
                <a:spcPts val="0"/>
              </a:spcAft>
              <a:buClr>
                <a:schemeClr val="dk1"/>
              </a:buClr>
              <a:buSzPts val="3200"/>
              <a:buNone/>
              <a:defRPr/>
            </a:lvl2pPr>
            <a:lvl3pPr marL="1371600" lvl="2" indent="-228600" algn="l">
              <a:lnSpc>
                <a:spcPct val="100000"/>
              </a:lnSpc>
              <a:spcBef>
                <a:spcPts val="640"/>
              </a:spcBef>
              <a:spcAft>
                <a:spcPts val="0"/>
              </a:spcAft>
              <a:buSzPts val="3200"/>
              <a:buNone/>
              <a:defRPr/>
            </a:lvl3pPr>
            <a:lvl4pPr marL="1828800" lvl="3" indent="-228600" algn="l">
              <a:lnSpc>
                <a:spcPct val="100000"/>
              </a:lnSpc>
              <a:spcBef>
                <a:spcPts val="640"/>
              </a:spcBef>
              <a:spcAft>
                <a:spcPts val="0"/>
              </a:spcAft>
              <a:buClr>
                <a:schemeClr val="dk1"/>
              </a:buClr>
              <a:buSzPts val="3200"/>
              <a:buNone/>
              <a:defRPr/>
            </a:lvl4pPr>
            <a:lvl5pPr marL="2286000" lvl="4" indent="-228600" algn="l">
              <a:lnSpc>
                <a:spcPct val="100000"/>
              </a:lnSpc>
              <a:spcBef>
                <a:spcPts val="640"/>
              </a:spcBef>
              <a:spcAft>
                <a:spcPts val="0"/>
              </a:spcAft>
              <a:buClr>
                <a:schemeClr val="dk1"/>
              </a:buClr>
              <a:buSzPts val="32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42"/>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3"/>
          <p:cNvSpPr txBox="1"/>
          <p:nvPr/>
        </p:nvSpPr>
        <p:spPr>
          <a:xfrm>
            <a:off x="457200" y="1648060"/>
            <a:ext cx="636905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595959"/>
                </a:solidFill>
                <a:latin typeface="Arial"/>
                <a:ea typeface="Arial"/>
                <a:cs typeface="Arial"/>
                <a:sym typeface="Arial"/>
              </a:rPr>
              <a:t>After completing this part of the training…</a:t>
            </a:r>
            <a:endParaRPr sz="2400" b="1" i="1" u="none" strike="noStrike" cap="none">
              <a:solidFill>
                <a:srgbClr val="595959"/>
              </a:solidFill>
              <a:latin typeface="Arial"/>
              <a:ea typeface="Arial"/>
              <a:cs typeface="Arial"/>
              <a:sym typeface="Arial"/>
            </a:endParaRPr>
          </a:p>
        </p:txBody>
      </p:sp>
      <p:sp>
        <p:nvSpPr>
          <p:cNvPr id="65" name="Google Shape;65;p43"/>
          <p:cNvSpPr>
            <a:spLocks noGrp="1"/>
          </p:cNvSpPr>
          <p:nvPr>
            <p:ph type="pic" idx="2"/>
          </p:nvPr>
        </p:nvSpPr>
        <p:spPr>
          <a:xfrm>
            <a:off x="457200" y="2268253"/>
            <a:ext cx="4267200" cy="2971800"/>
          </a:xfrm>
          <a:prstGeom prst="rect">
            <a:avLst/>
          </a:prstGeom>
          <a:noFill/>
          <a:ln>
            <a:noFill/>
          </a:ln>
        </p:spPr>
      </p:sp>
      <p:sp>
        <p:nvSpPr>
          <p:cNvPr id="66" name="Google Shape;66;p43"/>
          <p:cNvSpPr txBox="1">
            <a:spLocks noGrp="1"/>
          </p:cNvSpPr>
          <p:nvPr>
            <p:ph type="body" idx="1"/>
          </p:nvPr>
        </p:nvSpPr>
        <p:spPr>
          <a:xfrm>
            <a:off x="4953000" y="2268253"/>
            <a:ext cx="3657600" cy="2971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400"/>
              <a:buFont typeface="Arial"/>
              <a:buNone/>
              <a:defRPr sz="2400">
                <a:solidFill>
                  <a:srgbClr val="595959"/>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17">
            <a:alphaModFix/>
          </a:blip>
          <a:srcRect/>
          <a:stretch/>
        </p:blipFill>
        <p:spPr>
          <a:xfrm>
            <a:off x="0" y="0"/>
            <a:ext cx="9144000" cy="1371600"/>
          </a:xfrm>
          <a:prstGeom prst="rect">
            <a:avLst/>
          </a:prstGeom>
          <a:noFill/>
          <a:ln>
            <a:noFill/>
          </a:ln>
        </p:spPr>
      </p:pic>
      <p:sp>
        <p:nvSpPr>
          <p:cNvPr id="11" name="Google Shape;11;p34"/>
          <p:cNvSpPr txBox="1"/>
          <p:nvPr/>
        </p:nvSpPr>
        <p:spPr>
          <a:xfrm>
            <a:off x="8619744" y="6369378"/>
            <a:ext cx="609600"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 </a:t>
            </a:r>
            <a:fld id="{00000000-1234-1234-1234-123412341234}" type="slidenum">
              <a:rPr lang="en-US" sz="900" b="0" i="0" u="none" strike="noStrike" cap="none">
                <a:solidFill>
                  <a:schemeClr val="dk1"/>
                </a:solidFill>
                <a:latin typeface="Arial"/>
                <a:ea typeface="Arial"/>
                <a:cs typeface="Arial"/>
                <a:sym typeface="Arial"/>
              </a:rPr>
              <a:t>‹#›</a:t>
            </a:fld>
            <a:endParaRPr sz="900" b="0" i="0" u="none" strike="noStrike" cap="none">
              <a:solidFill>
                <a:schemeClr val="dk1"/>
              </a:solidFill>
              <a:latin typeface="Arial"/>
              <a:ea typeface="Arial"/>
              <a:cs typeface="Arial"/>
              <a:sym typeface="Arial"/>
            </a:endParaRPr>
          </a:p>
        </p:txBody>
      </p:sp>
      <p:pic>
        <p:nvPicPr>
          <p:cNvPr id="12" name="Google Shape;12;p34"/>
          <p:cNvPicPr preferRelativeResize="0"/>
          <p:nvPr/>
        </p:nvPicPr>
        <p:blipFill rotWithShape="1">
          <a:blip r:embed="rId18">
            <a:alphaModFix/>
          </a:blip>
          <a:srcRect/>
          <a:stretch/>
        </p:blipFill>
        <p:spPr>
          <a:xfrm>
            <a:off x="393700" y="6109697"/>
            <a:ext cx="8348751" cy="566947"/>
          </a:xfrm>
          <a:prstGeom prst="rect">
            <a:avLst/>
          </a:prstGeom>
          <a:noFill/>
          <a:ln>
            <a:noFill/>
          </a:ln>
        </p:spPr>
      </p:pic>
      <p:pic>
        <p:nvPicPr>
          <p:cNvPr id="13" name="Google Shape;13;p34"/>
          <p:cNvPicPr preferRelativeResize="0"/>
          <p:nvPr/>
        </p:nvPicPr>
        <p:blipFill rotWithShape="1">
          <a:blip r:embed="rId19">
            <a:alphaModFix/>
          </a:blip>
          <a:srcRect/>
          <a:stretch/>
        </p:blipFill>
        <p:spPr>
          <a:xfrm>
            <a:off x="0" y="1059873"/>
            <a:ext cx="9144000" cy="311727"/>
          </a:xfrm>
          <a:prstGeom prst="rect">
            <a:avLst/>
          </a:prstGeom>
          <a:noFill/>
          <a:ln>
            <a:noFill/>
          </a:ln>
        </p:spPr>
      </p:pic>
      <p:sp>
        <p:nvSpPr>
          <p:cNvPr id="14" name="Google Shape;14;p34"/>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4"/>
          <p:cNvSpPr txBox="1">
            <a:spLocks noGrp="1"/>
          </p:cNvSpPr>
          <p:nvPr>
            <p:ph type="body" idx="1"/>
          </p:nvPr>
        </p:nvSpPr>
        <p:spPr>
          <a:xfrm>
            <a:off x="457200" y="1550665"/>
            <a:ext cx="8229600" cy="457549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FA1E3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rgbClr val="7F7F7F"/>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34"/>
          <p:cNvSpPr txBox="1">
            <a:spLocks noGrp="1"/>
          </p:cNvSpPr>
          <p:nvPr>
            <p:ph type="ftr" idx="11"/>
          </p:nvPr>
        </p:nvSpPr>
        <p:spPr>
          <a:xfrm>
            <a:off x="5430749" y="5910262"/>
            <a:ext cx="3256051" cy="38067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a-dcfll.org/fll-c/teams/project-resources/" TargetMode="External"/><Relationship Id="rId2" Type="http://schemas.openxmlformats.org/officeDocument/2006/relationships/hyperlink" Target="https://www.firstlegoleague.org/season#resourc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title"/>
          </p:nvPr>
        </p:nvSpPr>
        <p:spPr>
          <a:xfrm>
            <a:off x="3333480" y="733216"/>
            <a:ext cx="5113560" cy="196291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dirty="0"/>
              <a:t>FIRST LEGO League</a:t>
            </a:r>
            <a:endParaRPr dirty="0"/>
          </a:p>
        </p:txBody>
      </p:sp>
      <p:sp>
        <p:nvSpPr>
          <p:cNvPr id="113" name="Google Shape;113;p1"/>
          <p:cNvSpPr txBox="1">
            <a:spLocks noGrp="1"/>
          </p:cNvSpPr>
          <p:nvPr>
            <p:ph type="body" idx="1"/>
          </p:nvPr>
        </p:nvSpPr>
        <p:spPr>
          <a:xfrm>
            <a:off x="3901440" y="2793498"/>
            <a:ext cx="3977640" cy="154838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400" dirty="0"/>
              <a:t>	     Project</a:t>
            </a:r>
          </a:p>
          <a:p>
            <a:pPr marL="0" lvl="0" indent="0" rtl="0">
              <a:lnSpc>
                <a:spcPct val="100000"/>
              </a:lnSpc>
              <a:spcBef>
                <a:spcPts val="0"/>
              </a:spcBef>
              <a:spcAft>
                <a:spcPts val="0"/>
              </a:spcAft>
              <a:buSzPts val="2400"/>
              <a:buNone/>
            </a:pPr>
            <a:endParaRPr sz="2400" dirty="0"/>
          </a:p>
        </p:txBody>
      </p:sp>
      <p:pic>
        <p:nvPicPr>
          <p:cNvPr id="125" name="Google Shape;125;p1"/>
          <p:cNvPicPr preferRelativeResize="0"/>
          <p:nvPr/>
        </p:nvPicPr>
        <p:blipFill rotWithShape="1">
          <a:blip r:embed="rId3">
            <a:alphaModFix/>
          </a:blip>
          <a:srcRect/>
          <a:stretch/>
        </p:blipFill>
        <p:spPr>
          <a:xfrm>
            <a:off x="4935244" y="4536624"/>
            <a:ext cx="2385443" cy="750785"/>
          </a:xfrm>
          <a:prstGeom prst="rect">
            <a:avLst/>
          </a:prstGeom>
          <a:noFill/>
          <a:ln>
            <a:noFill/>
          </a:ln>
        </p:spPr>
      </p:pic>
      <p:pic>
        <p:nvPicPr>
          <p:cNvPr id="126" name="Google Shape;126;p1"/>
          <p:cNvPicPr preferRelativeResize="0"/>
          <p:nvPr/>
        </p:nvPicPr>
        <p:blipFill rotWithShape="1">
          <a:blip r:embed="rId4">
            <a:alphaModFix/>
          </a:blip>
          <a:srcRect/>
          <a:stretch/>
        </p:blipFill>
        <p:spPr>
          <a:xfrm>
            <a:off x="2718629" y="5785433"/>
            <a:ext cx="1593394" cy="914392"/>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D972-0E66-46D6-685D-73770B5C1B2B}"/>
              </a:ext>
            </a:extLst>
          </p:cNvPr>
          <p:cNvSpPr>
            <a:spLocks noGrp="1"/>
          </p:cNvSpPr>
          <p:nvPr>
            <p:ph type="title"/>
          </p:nvPr>
        </p:nvSpPr>
        <p:spPr/>
        <p:txBody>
          <a:bodyPr/>
          <a:lstStyle/>
          <a:p>
            <a:r>
              <a:rPr lang="en-US" dirty="0"/>
              <a:t>Project Spark – Museum Curator</a:t>
            </a:r>
          </a:p>
        </p:txBody>
      </p:sp>
      <p:grpSp>
        <p:nvGrpSpPr>
          <p:cNvPr id="9" name="Group 8">
            <a:extLst>
              <a:ext uri="{FF2B5EF4-FFF2-40B4-BE49-F238E27FC236}">
                <a16:creationId xmlns:a16="http://schemas.microsoft.com/office/drawing/2014/main" id="{9ACAA8E6-4385-89BA-B31D-6C8E093B7A8A}"/>
              </a:ext>
            </a:extLst>
          </p:cNvPr>
          <p:cNvGrpSpPr/>
          <p:nvPr/>
        </p:nvGrpSpPr>
        <p:grpSpPr>
          <a:xfrm>
            <a:off x="1399736" y="1634639"/>
            <a:ext cx="5965401" cy="4527010"/>
            <a:chOff x="1399736" y="1634639"/>
            <a:chExt cx="5965401" cy="4527010"/>
          </a:xfrm>
        </p:grpSpPr>
        <p:pic>
          <p:nvPicPr>
            <p:cNvPr id="7" name="Picture 6">
              <a:extLst>
                <a:ext uri="{FF2B5EF4-FFF2-40B4-BE49-F238E27FC236}">
                  <a16:creationId xmlns:a16="http://schemas.microsoft.com/office/drawing/2014/main" id="{26A61184-2EBC-6338-9336-F4FD50D907F7}"/>
                </a:ext>
              </a:extLst>
            </p:cNvPr>
            <p:cNvPicPr>
              <a:picLocks noChangeAspect="1"/>
            </p:cNvPicPr>
            <p:nvPr/>
          </p:nvPicPr>
          <p:blipFill rotWithShape="1">
            <a:blip r:embed="rId2"/>
            <a:srcRect l="9081" t="34959" r="57594" b="41334"/>
            <a:stretch/>
          </p:blipFill>
          <p:spPr>
            <a:xfrm>
              <a:off x="1399736" y="1634639"/>
              <a:ext cx="5965401" cy="4527010"/>
            </a:xfrm>
            <a:prstGeom prst="rect">
              <a:avLst/>
            </a:prstGeom>
          </p:spPr>
        </p:pic>
        <p:sp>
          <p:nvSpPr>
            <p:cNvPr id="8" name="TextBox 7">
              <a:extLst>
                <a:ext uri="{FF2B5EF4-FFF2-40B4-BE49-F238E27FC236}">
                  <a16:creationId xmlns:a16="http://schemas.microsoft.com/office/drawing/2014/main" id="{49DFDCE9-34A8-5119-3897-57A583B67F60}"/>
                </a:ext>
              </a:extLst>
            </p:cNvPr>
            <p:cNvSpPr txBox="1"/>
            <p:nvPr/>
          </p:nvSpPr>
          <p:spPr>
            <a:xfrm>
              <a:off x="1814732" y="4572000"/>
              <a:ext cx="1111348" cy="393895"/>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096418126"/>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6997-52AB-9D15-77A1-BA01FC8E2C22}"/>
              </a:ext>
            </a:extLst>
          </p:cNvPr>
          <p:cNvSpPr>
            <a:spLocks noGrp="1"/>
          </p:cNvSpPr>
          <p:nvPr>
            <p:ph type="title"/>
          </p:nvPr>
        </p:nvSpPr>
        <p:spPr/>
        <p:txBody>
          <a:bodyPr/>
          <a:lstStyle/>
          <a:p>
            <a:r>
              <a:rPr lang="en-US" dirty="0"/>
              <a:t>Project Sparks – Museum Curator</a:t>
            </a:r>
          </a:p>
        </p:txBody>
      </p:sp>
      <p:grpSp>
        <p:nvGrpSpPr>
          <p:cNvPr id="6" name="Group 5">
            <a:extLst>
              <a:ext uri="{FF2B5EF4-FFF2-40B4-BE49-F238E27FC236}">
                <a16:creationId xmlns:a16="http://schemas.microsoft.com/office/drawing/2014/main" id="{F010B3B6-061C-7411-BBB6-A72AE2DE9333}"/>
              </a:ext>
            </a:extLst>
          </p:cNvPr>
          <p:cNvGrpSpPr/>
          <p:nvPr/>
        </p:nvGrpSpPr>
        <p:grpSpPr>
          <a:xfrm>
            <a:off x="1758462" y="1445456"/>
            <a:ext cx="5915464" cy="3773658"/>
            <a:chOff x="2067950" y="2063155"/>
            <a:chExt cx="5008100" cy="3483002"/>
          </a:xfrm>
        </p:grpSpPr>
        <p:pic>
          <p:nvPicPr>
            <p:cNvPr id="4" name="Picture 3">
              <a:extLst>
                <a:ext uri="{FF2B5EF4-FFF2-40B4-BE49-F238E27FC236}">
                  <a16:creationId xmlns:a16="http://schemas.microsoft.com/office/drawing/2014/main" id="{EA77A63C-FADA-0FBD-F370-DD254242E1D1}"/>
                </a:ext>
              </a:extLst>
            </p:cNvPr>
            <p:cNvPicPr>
              <a:picLocks noChangeAspect="1"/>
            </p:cNvPicPr>
            <p:nvPr/>
          </p:nvPicPr>
          <p:blipFill rotWithShape="1">
            <a:blip r:embed="rId2"/>
            <a:srcRect l="-309" t="45184"/>
            <a:stretch/>
          </p:blipFill>
          <p:spPr>
            <a:xfrm>
              <a:off x="2067950" y="2063155"/>
              <a:ext cx="4768327" cy="3483002"/>
            </a:xfrm>
            <a:prstGeom prst="rect">
              <a:avLst/>
            </a:prstGeom>
          </p:spPr>
        </p:pic>
        <p:sp>
          <p:nvSpPr>
            <p:cNvPr id="5" name="TextBox 4">
              <a:extLst>
                <a:ext uri="{FF2B5EF4-FFF2-40B4-BE49-F238E27FC236}">
                  <a16:creationId xmlns:a16="http://schemas.microsoft.com/office/drawing/2014/main" id="{81DD10BB-97FA-878D-AEB5-C1001E5F0948}"/>
                </a:ext>
              </a:extLst>
            </p:cNvPr>
            <p:cNvSpPr txBox="1"/>
            <p:nvPr/>
          </p:nvSpPr>
          <p:spPr>
            <a:xfrm>
              <a:off x="4783015" y="2063155"/>
              <a:ext cx="2293035" cy="876993"/>
            </a:xfrm>
            <a:prstGeom prst="rect">
              <a:avLst/>
            </a:prstGeom>
            <a:solidFill>
              <a:schemeClr val="bg1"/>
            </a:solidFill>
          </p:spPr>
          <p:txBody>
            <a:bodyPr wrap="square" rtlCol="0">
              <a:spAutoFit/>
            </a:bodyPr>
            <a:lstStyle/>
            <a:p>
              <a:endParaRPr lang="en-US" dirty="0"/>
            </a:p>
          </p:txBody>
        </p:sp>
      </p:grpSp>
      <p:sp>
        <p:nvSpPr>
          <p:cNvPr id="7" name="TextBox 6">
            <a:extLst>
              <a:ext uri="{FF2B5EF4-FFF2-40B4-BE49-F238E27FC236}">
                <a16:creationId xmlns:a16="http://schemas.microsoft.com/office/drawing/2014/main" id="{F33DD361-B811-5452-1D0C-200971B60915}"/>
              </a:ext>
            </a:extLst>
          </p:cNvPr>
          <p:cNvSpPr txBox="1"/>
          <p:nvPr/>
        </p:nvSpPr>
        <p:spPr>
          <a:xfrm>
            <a:off x="1228165" y="5604697"/>
            <a:ext cx="7198659" cy="307777"/>
          </a:xfrm>
          <a:prstGeom prst="rect">
            <a:avLst/>
          </a:prstGeom>
          <a:noFill/>
        </p:spPr>
        <p:txBody>
          <a:bodyPr wrap="square" rtlCol="0">
            <a:spAutoFit/>
          </a:bodyPr>
          <a:lstStyle/>
          <a:p>
            <a:r>
              <a:rPr lang="en-US" dirty="0"/>
              <a:t>M03: Immersive Experience; M05: Augmented Reality Statue; M12: Virtual Reality Artist</a:t>
            </a:r>
          </a:p>
        </p:txBody>
      </p:sp>
    </p:spTree>
    <p:extLst>
      <p:ext uri="{BB962C8B-B14F-4D97-AF65-F5344CB8AC3E}">
        <p14:creationId xmlns:p14="http://schemas.microsoft.com/office/powerpoint/2010/main" val="198733131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197882-082A-C8B9-F8F5-AD0CBF132614}"/>
              </a:ext>
            </a:extLst>
          </p:cNvPr>
          <p:cNvPicPr>
            <a:picLocks noChangeAspect="1"/>
          </p:cNvPicPr>
          <p:nvPr/>
        </p:nvPicPr>
        <p:blipFill rotWithShape="1">
          <a:blip r:embed="rId2"/>
          <a:srcRect l="34213" t="-1821" b="-1"/>
          <a:stretch/>
        </p:blipFill>
        <p:spPr>
          <a:xfrm>
            <a:off x="3861581" y="3722267"/>
            <a:ext cx="4825219" cy="2360647"/>
          </a:xfrm>
          <a:prstGeom prst="rect">
            <a:avLst/>
          </a:prstGeom>
        </p:spPr>
      </p:pic>
      <p:sp>
        <p:nvSpPr>
          <p:cNvPr id="2" name="Title 1">
            <a:extLst>
              <a:ext uri="{FF2B5EF4-FFF2-40B4-BE49-F238E27FC236}">
                <a16:creationId xmlns:a16="http://schemas.microsoft.com/office/drawing/2014/main" id="{661CC5CC-D849-4203-790F-4A181CCA0CA1}"/>
              </a:ext>
            </a:extLst>
          </p:cNvPr>
          <p:cNvSpPr>
            <a:spLocks noGrp="1"/>
          </p:cNvSpPr>
          <p:nvPr>
            <p:ph type="title"/>
          </p:nvPr>
        </p:nvSpPr>
        <p:spPr/>
        <p:txBody>
          <a:bodyPr/>
          <a:lstStyle/>
          <a:p>
            <a:r>
              <a:rPr lang="en-US" dirty="0"/>
              <a:t>Project Sparks – Visual Effects Dir.</a:t>
            </a:r>
          </a:p>
        </p:txBody>
      </p:sp>
      <p:pic>
        <p:nvPicPr>
          <p:cNvPr id="5" name="Picture 4">
            <a:extLst>
              <a:ext uri="{FF2B5EF4-FFF2-40B4-BE49-F238E27FC236}">
                <a16:creationId xmlns:a16="http://schemas.microsoft.com/office/drawing/2014/main" id="{06CE7E8E-0097-9628-D890-50729FA36AA8}"/>
              </a:ext>
            </a:extLst>
          </p:cNvPr>
          <p:cNvPicPr>
            <a:picLocks noChangeAspect="1"/>
          </p:cNvPicPr>
          <p:nvPr/>
        </p:nvPicPr>
        <p:blipFill rotWithShape="1">
          <a:blip r:embed="rId3"/>
          <a:srcRect l="2803" t="20363" r="-1637" b="8931"/>
          <a:stretch/>
        </p:blipFill>
        <p:spPr>
          <a:xfrm>
            <a:off x="457200" y="1481988"/>
            <a:ext cx="4607169" cy="2682049"/>
          </a:xfrm>
          <a:prstGeom prst="rect">
            <a:avLst/>
          </a:prstGeom>
        </p:spPr>
      </p:pic>
      <p:sp>
        <p:nvSpPr>
          <p:cNvPr id="10" name="TextBox 9">
            <a:extLst>
              <a:ext uri="{FF2B5EF4-FFF2-40B4-BE49-F238E27FC236}">
                <a16:creationId xmlns:a16="http://schemas.microsoft.com/office/drawing/2014/main" id="{2218D18A-7BB7-7C01-41C7-AF791BF943EA}"/>
              </a:ext>
            </a:extLst>
          </p:cNvPr>
          <p:cNvSpPr txBox="1"/>
          <p:nvPr/>
        </p:nvSpPr>
        <p:spPr>
          <a:xfrm>
            <a:off x="3597811" y="6096539"/>
            <a:ext cx="5352757" cy="307777"/>
          </a:xfrm>
          <a:prstGeom prst="rect">
            <a:avLst/>
          </a:prstGeom>
          <a:noFill/>
        </p:spPr>
        <p:txBody>
          <a:bodyPr wrap="square" rtlCol="0">
            <a:spAutoFit/>
          </a:bodyPr>
          <a:lstStyle/>
          <a:p>
            <a:r>
              <a:rPr lang="en-US" dirty="0"/>
              <a:t>M01: 3D Cinema; M08: Rolling Camera on Truck; M09: Movie Set</a:t>
            </a:r>
          </a:p>
        </p:txBody>
      </p:sp>
    </p:spTree>
    <p:extLst>
      <p:ext uri="{BB962C8B-B14F-4D97-AF65-F5344CB8AC3E}">
        <p14:creationId xmlns:p14="http://schemas.microsoft.com/office/powerpoint/2010/main" val="395270558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7959-C500-C2A7-D475-29D32101D676}"/>
              </a:ext>
            </a:extLst>
          </p:cNvPr>
          <p:cNvSpPr>
            <a:spLocks noGrp="1"/>
          </p:cNvSpPr>
          <p:nvPr>
            <p:ph type="title"/>
          </p:nvPr>
        </p:nvSpPr>
        <p:spPr/>
        <p:txBody>
          <a:bodyPr/>
          <a:lstStyle/>
          <a:p>
            <a:r>
              <a:rPr lang="en-US" dirty="0"/>
              <a:t>Project Spark: Stage Manager</a:t>
            </a:r>
          </a:p>
        </p:txBody>
      </p:sp>
      <p:pic>
        <p:nvPicPr>
          <p:cNvPr id="8" name="Picture 7">
            <a:extLst>
              <a:ext uri="{FF2B5EF4-FFF2-40B4-BE49-F238E27FC236}">
                <a16:creationId xmlns:a16="http://schemas.microsoft.com/office/drawing/2014/main" id="{ACD586CC-C4B3-ADC4-D0F7-A285F4918899}"/>
              </a:ext>
            </a:extLst>
          </p:cNvPr>
          <p:cNvPicPr>
            <a:picLocks noChangeAspect="1"/>
          </p:cNvPicPr>
          <p:nvPr/>
        </p:nvPicPr>
        <p:blipFill>
          <a:blip r:embed="rId2"/>
          <a:stretch>
            <a:fillRect/>
          </a:stretch>
        </p:blipFill>
        <p:spPr>
          <a:xfrm>
            <a:off x="3388220" y="3255023"/>
            <a:ext cx="4801270" cy="2905530"/>
          </a:xfrm>
          <a:prstGeom prst="rect">
            <a:avLst/>
          </a:prstGeom>
        </p:spPr>
      </p:pic>
      <p:pic>
        <p:nvPicPr>
          <p:cNvPr id="4" name="Picture 3">
            <a:extLst>
              <a:ext uri="{FF2B5EF4-FFF2-40B4-BE49-F238E27FC236}">
                <a16:creationId xmlns:a16="http://schemas.microsoft.com/office/drawing/2014/main" id="{28212330-72D2-7F35-BF14-0E200FC2FE94}"/>
              </a:ext>
            </a:extLst>
          </p:cNvPr>
          <p:cNvPicPr>
            <a:picLocks noChangeAspect="1"/>
          </p:cNvPicPr>
          <p:nvPr/>
        </p:nvPicPr>
        <p:blipFill>
          <a:blip r:embed="rId3"/>
          <a:stretch>
            <a:fillRect/>
          </a:stretch>
        </p:blipFill>
        <p:spPr>
          <a:xfrm>
            <a:off x="198140" y="1571365"/>
            <a:ext cx="4247251" cy="2751541"/>
          </a:xfrm>
          <a:prstGeom prst="rect">
            <a:avLst/>
          </a:prstGeom>
        </p:spPr>
      </p:pic>
      <p:sp>
        <p:nvSpPr>
          <p:cNvPr id="9" name="TextBox 8">
            <a:extLst>
              <a:ext uri="{FF2B5EF4-FFF2-40B4-BE49-F238E27FC236}">
                <a16:creationId xmlns:a16="http://schemas.microsoft.com/office/drawing/2014/main" id="{63F5001E-37B0-55A0-C5A3-FAE13B467CD0}"/>
              </a:ext>
            </a:extLst>
          </p:cNvPr>
          <p:cNvSpPr txBox="1"/>
          <p:nvPr/>
        </p:nvSpPr>
        <p:spPr>
          <a:xfrm>
            <a:off x="2729132" y="6160553"/>
            <a:ext cx="6513342" cy="307777"/>
          </a:xfrm>
          <a:prstGeom prst="rect">
            <a:avLst/>
          </a:prstGeom>
          <a:noFill/>
        </p:spPr>
        <p:txBody>
          <a:bodyPr wrap="square" rtlCol="0">
            <a:spAutoFit/>
          </a:bodyPr>
          <a:lstStyle/>
          <a:p>
            <a:r>
              <a:rPr lang="en-US" dirty="0"/>
              <a:t>M02:Theater Scene; M11: Light Show Worm Gear Tech; M13: Craft Creator</a:t>
            </a:r>
          </a:p>
        </p:txBody>
      </p:sp>
    </p:spTree>
    <p:extLst>
      <p:ext uri="{BB962C8B-B14F-4D97-AF65-F5344CB8AC3E}">
        <p14:creationId xmlns:p14="http://schemas.microsoft.com/office/powerpoint/2010/main" val="259356743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28EA-0624-77D8-C8DF-87EDA378F034}"/>
              </a:ext>
            </a:extLst>
          </p:cNvPr>
          <p:cNvSpPr>
            <a:spLocks noGrp="1"/>
          </p:cNvSpPr>
          <p:nvPr>
            <p:ph type="title"/>
          </p:nvPr>
        </p:nvSpPr>
        <p:spPr/>
        <p:txBody>
          <a:bodyPr/>
          <a:lstStyle/>
          <a:p>
            <a:r>
              <a:rPr lang="en-US" dirty="0"/>
              <a:t>Project Spark: Sound Engineer</a:t>
            </a:r>
          </a:p>
        </p:txBody>
      </p:sp>
      <p:pic>
        <p:nvPicPr>
          <p:cNvPr id="6" name="Picture 5">
            <a:extLst>
              <a:ext uri="{FF2B5EF4-FFF2-40B4-BE49-F238E27FC236}">
                <a16:creationId xmlns:a16="http://schemas.microsoft.com/office/drawing/2014/main" id="{77543BCF-DE67-E1B0-F82E-5598F63B0BF3}"/>
              </a:ext>
            </a:extLst>
          </p:cNvPr>
          <p:cNvPicPr>
            <a:picLocks noChangeAspect="1"/>
          </p:cNvPicPr>
          <p:nvPr/>
        </p:nvPicPr>
        <p:blipFill rotWithShape="1">
          <a:blip r:embed="rId2"/>
          <a:srcRect l="31386" t="7727"/>
          <a:stretch/>
        </p:blipFill>
        <p:spPr>
          <a:xfrm>
            <a:off x="3319976" y="2957755"/>
            <a:ext cx="4909624" cy="2996110"/>
          </a:xfrm>
          <a:prstGeom prst="rect">
            <a:avLst/>
          </a:prstGeom>
        </p:spPr>
      </p:pic>
      <p:pic>
        <p:nvPicPr>
          <p:cNvPr id="4" name="Picture 3">
            <a:extLst>
              <a:ext uri="{FF2B5EF4-FFF2-40B4-BE49-F238E27FC236}">
                <a16:creationId xmlns:a16="http://schemas.microsoft.com/office/drawing/2014/main" id="{EBD05108-6E3C-32B0-FE19-CA63E1B7D4D5}"/>
              </a:ext>
            </a:extLst>
          </p:cNvPr>
          <p:cNvPicPr>
            <a:picLocks noChangeAspect="1"/>
          </p:cNvPicPr>
          <p:nvPr/>
        </p:nvPicPr>
        <p:blipFill>
          <a:blip r:embed="rId3"/>
          <a:stretch>
            <a:fillRect/>
          </a:stretch>
        </p:blipFill>
        <p:spPr>
          <a:xfrm>
            <a:off x="202238" y="1356158"/>
            <a:ext cx="4369762" cy="2729334"/>
          </a:xfrm>
          <a:prstGeom prst="rect">
            <a:avLst/>
          </a:prstGeom>
        </p:spPr>
      </p:pic>
      <p:sp>
        <p:nvSpPr>
          <p:cNvPr id="7" name="TextBox 6">
            <a:extLst>
              <a:ext uri="{FF2B5EF4-FFF2-40B4-BE49-F238E27FC236}">
                <a16:creationId xmlns:a16="http://schemas.microsoft.com/office/drawing/2014/main" id="{BC353B4E-9BF0-D7C4-6427-453B6D51650F}"/>
              </a:ext>
            </a:extLst>
          </p:cNvPr>
          <p:cNvSpPr txBox="1"/>
          <p:nvPr/>
        </p:nvSpPr>
        <p:spPr>
          <a:xfrm>
            <a:off x="2968283" y="5829485"/>
            <a:ext cx="5584874" cy="307777"/>
          </a:xfrm>
          <a:prstGeom prst="rect">
            <a:avLst/>
          </a:prstGeom>
          <a:noFill/>
        </p:spPr>
        <p:txBody>
          <a:bodyPr wrap="square" rtlCol="0">
            <a:spAutoFit/>
          </a:bodyPr>
          <a:lstStyle/>
          <a:p>
            <a:r>
              <a:rPr lang="en-US" dirty="0"/>
              <a:t>M06: Lights &amp; Sound; M07: Hologram Performer; M10: Sound Mixer</a:t>
            </a:r>
          </a:p>
        </p:txBody>
      </p:sp>
    </p:spTree>
    <p:extLst>
      <p:ext uri="{BB962C8B-B14F-4D97-AF65-F5344CB8AC3E}">
        <p14:creationId xmlns:p14="http://schemas.microsoft.com/office/powerpoint/2010/main" val="3980882234"/>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64A1-5A10-D57A-6AF9-2E50C658B7BF}"/>
              </a:ext>
            </a:extLst>
          </p:cNvPr>
          <p:cNvSpPr>
            <a:spLocks noGrp="1"/>
          </p:cNvSpPr>
          <p:nvPr>
            <p:ph type="title"/>
          </p:nvPr>
        </p:nvSpPr>
        <p:spPr/>
        <p:txBody>
          <a:bodyPr/>
          <a:lstStyle/>
          <a:p>
            <a:r>
              <a:rPr lang="en-US" dirty="0"/>
              <a:t>Project Idea: Kayaking</a:t>
            </a:r>
          </a:p>
        </p:txBody>
      </p:sp>
      <p:pic>
        <p:nvPicPr>
          <p:cNvPr id="4" name="Picture 3">
            <a:extLst>
              <a:ext uri="{FF2B5EF4-FFF2-40B4-BE49-F238E27FC236}">
                <a16:creationId xmlns:a16="http://schemas.microsoft.com/office/drawing/2014/main" id="{50EC84CC-FE89-39B5-3E9D-D559DC7F2CCF}"/>
              </a:ext>
            </a:extLst>
          </p:cNvPr>
          <p:cNvPicPr>
            <a:picLocks noChangeAspect="1"/>
          </p:cNvPicPr>
          <p:nvPr/>
        </p:nvPicPr>
        <p:blipFill>
          <a:blip r:embed="rId2"/>
          <a:stretch>
            <a:fillRect/>
          </a:stretch>
        </p:blipFill>
        <p:spPr>
          <a:xfrm>
            <a:off x="1725651" y="900333"/>
            <a:ext cx="5692697" cy="5636556"/>
          </a:xfrm>
          <a:prstGeom prst="rect">
            <a:avLst/>
          </a:prstGeom>
        </p:spPr>
      </p:pic>
    </p:spTree>
    <p:extLst>
      <p:ext uri="{BB962C8B-B14F-4D97-AF65-F5344CB8AC3E}">
        <p14:creationId xmlns:p14="http://schemas.microsoft.com/office/powerpoint/2010/main" val="57846930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A487-BA0A-9B2A-61BD-6CEF51BD0AE2}"/>
              </a:ext>
            </a:extLst>
          </p:cNvPr>
          <p:cNvSpPr>
            <a:spLocks noGrp="1"/>
          </p:cNvSpPr>
          <p:nvPr>
            <p:ph type="title"/>
          </p:nvPr>
        </p:nvSpPr>
        <p:spPr/>
        <p:txBody>
          <a:bodyPr/>
          <a:lstStyle/>
          <a:p>
            <a:r>
              <a:rPr lang="en-US" dirty="0"/>
              <a:t>Project Idea: Bike Riding</a:t>
            </a:r>
          </a:p>
        </p:txBody>
      </p:sp>
      <p:pic>
        <p:nvPicPr>
          <p:cNvPr id="4" name="Picture 3">
            <a:extLst>
              <a:ext uri="{FF2B5EF4-FFF2-40B4-BE49-F238E27FC236}">
                <a16:creationId xmlns:a16="http://schemas.microsoft.com/office/drawing/2014/main" id="{85D275FA-2069-4F63-7FC6-61B11D6B8278}"/>
              </a:ext>
            </a:extLst>
          </p:cNvPr>
          <p:cNvPicPr>
            <a:picLocks noChangeAspect="1"/>
          </p:cNvPicPr>
          <p:nvPr/>
        </p:nvPicPr>
        <p:blipFill>
          <a:blip r:embed="rId2"/>
          <a:stretch>
            <a:fillRect/>
          </a:stretch>
        </p:blipFill>
        <p:spPr>
          <a:xfrm>
            <a:off x="2209469" y="801859"/>
            <a:ext cx="5351731" cy="5556738"/>
          </a:xfrm>
          <a:prstGeom prst="rect">
            <a:avLst/>
          </a:prstGeom>
        </p:spPr>
      </p:pic>
    </p:spTree>
    <p:extLst>
      <p:ext uri="{BB962C8B-B14F-4D97-AF65-F5344CB8AC3E}">
        <p14:creationId xmlns:p14="http://schemas.microsoft.com/office/powerpoint/2010/main" val="367938718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3EFE-6369-5CFB-DB6C-34E2714FF387}"/>
              </a:ext>
            </a:extLst>
          </p:cNvPr>
          <p:cNvSpPr>
            <a:spLocks noGrp="1"/>
          </p:cNvSpPr>
          <p:nvPr>
            <p:ph type="title"/>
          </p:nvPr>
        </p:nvSpPr>
        <p:spPr/>
        <p:txBody>
          <a:bodyPr/>
          <a:lstStyle/>
          <a:p>
            <a:r>
              <a:rPr lang="en-US" dirty="0"/>
              <a:t>Project Resources</a:t>
            </a:r>
          </a:p>
        </p:txBody>
      </p:sp>
      <p:pic>
        <p:nvPicPr>
          <p:cNvPr id="4" name="Picture 3">
            <a:extLst>
              <a:ext uri="{FF2B5EF4-FFF2-40B4-BE49-F238E27FC236}">
                <a16:creationId xmlns:a16="http://schemas.microsoft.com/office/drawing/2014/main" id="{233BE6A0-B90C-FBB9-5808-0622588835ED}"/>
              </a:ext>
            </a:extLst>
          </p:cNvPr>
          <p:cNvPicPr>
            <a:picLocks noChangeAspect="1"/>
          </p:cNvPicPr>
          <p:nvPr/>
        </p:nvPicPr>
        <p:blipFill>
          <a:blip r:embed="rId2"/>
          <a:stretch>
            <a:fillRect/>
          </a:stretch>
        </p:blipFill>
        <p:spPr>
          <a:xfrm>
            <a:off x="2060223" y="1459522"/>
            <a:ext cx="5023553" cy="5023553"/>
          </a:xfrm>
          <a:prstGeom prst="rect">
            <a:avLst/>
          </a:prstGeom>
        </p:spPr>
      </p:pic>
    </p:spTree>
    <p:extLst>
      <p:ext uri="{BB962C8B-B14F-4D97-AF65-F5344CB8AC3E}">
        <p14:creationId xmlns:p14="http://schemas.microsoft.com/office/powerpoint/2010/main" val="25016448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BF49-2D5E-EA43-A21E-E71BE5A353C1}"/>
              </a:ext>
            </a:extLst>
          </p:cNvPr>
          <p:cNvSpPr>
            <a:spLocks noGrp="1"/>
          </p:cNvSpPr>
          <p:nvPr>
            <p:ph type="title"/>
          </p:nvPr>
        </p:nvSpPr>
        <p:spPr/>
        <p:txBody>
          <a:bodyPr/>
          <a:lstStyle/>
          <a:p>
            <a:r>
              <a:rPr lang="en-US" dirty="0"/>
              <a:t>STEAM Resources</a:t>
            </a:r>
          </a:p>
        </p:txBody>
      </p:sp>
      <p:pic>
        <p:nvPicPr>
          <p:cNvPr id="4" name="Picture 3">
            <a:extLst>
              <a:ext uri="{FF2B5EF4-FFF2-40B4-BE49-F238E27FC236}">
                <a16:creationId xmlns:a16="http://schemas.microsoft.com/office/drawing/2014/main" id="{2E70A980-D0D0-F0BD-106A-B3EB6D384F5B}"/>
              </a:ext>
            </a:extLst>
          </p:cNvPr>
          <p:cNvPicPr>
            <a:picLocks noChangeAspect="1"/>
          </p:cNvPicPr>
          <p:nvPr/>
        </p:nvPicPr>
        <p:blipFill>
          <a:blip r:embed="rId2"/>
          <a:stretch>
            <a:fillRect/>
          </a:stretch>
        </p:blipFill>
        <p:spPr>
          <a:xfrm>
            <a:off x="1490233" y="1347242"/>
            <a:ext cx="4994974" cy="5435026"/>
          </a:xfrm>
          <a:prstGeom prst="rect">
            <a:avLst/>
          </a:prstGeom>
        </p:spPr>
      </p:pic>
    </p:spTree>
    <p:extLst>
      <p:ext uri="{BB962C8B-B14F-4D97-AF65-F5344CB8AC3E}">
        <p14:creationId xmlns:p14="http://schemas.microsoft.com/office/powerpoint/2010/main" val="318925119"/>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AA33-CA22-6013-1906-BD7292D0985C}"/>
              </a:ext>
            </a:extLst>
          </p:cNvPr>
          <p:cNvSpPr>
            <a:spLocks noGrp="1"/>
          </p:cNvSpPr>
          <p:nvPr>
            <p:ph type="title"/>
          </p:nvPr>
        </p:nvSpPr>
        <p:spPr/>
        <p:txBody>
          <a:bodyPr/>
          <a:lstStyle/>
          <a:p>
            <a:r>
              <a:rPr lang="en-US" dirty="0"/>
              <a:t>STEAM Resources</a:t>
            </a:r>
          </a:p>
        </p:txBody>
      </p:sp>
      <p:pic>
        <p:nvPicPr>
          <p:cNvPr id="4" name="Picture 3">
            <a:extLst>
              <a:ext uri="{FF2B5EF4-FFF2-40B4-BE49-F238E27FC236}">
                <a16:creationId xmlns:a16="http://schemas.microsoft.com/office/drawing/2014/main" id="{56862BF8-3977-49F9-B8C7-0D5DFFDB7F88}"/>
              </a:ext>
            </a:extLst>
          </p:cNvPr>
          <p:cNvPicPr>
            <a:picLocks noChangeAspect="1"/>
          </p:cNvPicPr>
          <p:nvPr/>
        </p:nvPicPr>
        <p:blipFill>
          <a:blip r:embed="rId2"/>
          <a:stretch>
            <a:fillRect/>
          </a:stretch>
        </p:blipFill>
        <p:spPr>
          <a:xfrm>
            <a:off x="2067951" y="788588"/>
            <a:ext cx="5486400" cy="6060363"/>
          </a:xfrm>
          <a:prstGeom prst="rect">
            <a:avLst/>
          </a:prstGeom>
        </p:spPr>
      </p:pic>
    </p:spTree>
    <p:extLst>
      <p:ext uri="{BB962C8B-B14F-4D97-AF65-F5344CB8AC3E}">
        <p14:creationId xmlns:p14="http://schemas.microsoft.com/office/powerpoint/2010/main" val="316415641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C92F-8440-2DBB-D4C6-A8A63BE2F2E5}"/>
              </a:ext>
            </a:extLst>
          </p:cNvPr>
          <p:cNvSpPr>
            <a:spLocks noGrp="1"/>
          </p:cNvSpPr>
          <p:nvPr>
            <p:ph type="title"/>
          </p:nvPr>
        </p:nvSpPr>
        <p:spPr/>
        <p:txBody>
          <a:bodyPr/>
          <a:lstStyle/>
          <a:p>
            <a:r>
              <a:rPr lang="en-US" dirty="0"/>
              <a:t>Inspiration for Presentation</a:t>
            </a:r>
          </a:p>
        </p:txBody>
      </p:sp>
      <p:sp>
        <p:nvSpPr>
          <p:cNvPr id="4" name="TextBox 3">
            <a:extLst>
              <a:ext uri="{FF2B5EF4-FFF2-40B4-BE49-F238E27FC236}">
                <a16:creationId xmlns:a16="http://schemas.microsoft.com/office/drawing/2014/main" id="{D9736337-E848-054F-7497-8093DF505DFE}"/>
              </a:ext>
            </a:extLst>
          </p:cNvPr>
          <p:cNvSpPr txBox="1"/>
          <p:nvPr/>
        </p:nvSpPr>
        <p:spPr>
          <a:xfrm>
            <a:off x="914400" y="1859798"/>
            <a:ext cx="7632192" cy="4524315"/>
          </a:xfrm>
          <a:prstGeom prst="rect">
            <a:avLst/>
          </a:prstGeom>
          <a:noFill/>
        </p:spPr>
        <p:txBody>
          <a:bodyPr wrap="square">
            <a:spAutoFit/>
          </a:bodyPr>
          <a:lstStyle/>
          <a:p>
            <a:pPr marL="0" lvl="0" indent="0" rtl="0">
              <a:lnSpc>
                <a:spcPct val="100000"/>
              </a:lnSpc>
              <a:spcBef>
                <a:spcPts val="0"/>
              </a:spcBef>
              <a:spcAft>
                <a:spcPts val="0"/>
              </a:spcAft>
              <a:buSzPts val="2400"/>
              <a:buNone/>
            </a:pPr>
            <a:r>
              <a:rPr lang="en-US" sz="2400" b="1" dirty="0"/>
              <a:t>FLL Project Resources</a:t>
            </a:r>
          </a:p>
          <a:p>
            <a:pPr marL="0" lvl="0" indent="0" rtl="0">
              <a:lnSpc>
                <a:spcPct val="100000"/>
              </a:lnSpc>
              <a:spcBef>
                <a:spcPts val="0"/>
              </a:spcBef>
              <a:spcAft>
                <a:spcPts val="0"/>
              </a:spcAft>
              <a:buSzPts val="2400"/>
              <a:buNone/>
            </a:pPr>
            <a:r>
              <a:rPr lang="en-US" sz="2400" dirty="0"/>
              <a:t>     </a:t>
            </a:r>
            <a:r>
              <a:rPr lang="en-US" sz="2000" u="sng" dirty="0">
                <a:solidFill>
                  <a:srgbClr val="000000"/>
                </a:solidFill>
                <a:effectLst/>
                <a:latin typeface="Arial" panose="020B0604020202020204" pitchFamily="34" charset="0"/>
                <a:ea typeface="Arial" panose="020B0604020202020204" pitchFamily="34" charset="0"/>
                <a:hlinkClick r:id="rId2"/>
              </a:rPr>
              <a:t>https://www.firstlegoleague.org/season#resources</a:t>
            </a:r>
            <a:endParaRPr lang="en-US" sz="2000" dirty="0"/>
          </a:p>
          <a:p>
            <a:pPr>
              <a:buSzPts val="2400"/>
            </a:pPr>
            <a:endParaRPr lang="en-US" sz="2400" dirty="0"/>
          </a:p>
          <a:p>
            <a:pPr>
              <a:buSzPts val="2400"/>
            </a:pPr>
            <a:r>
              <a:rPr lang="en-US" sz="2400" b="1" dirty="0"/>
              <a:t>VA-DC FLL Organization Project Resources</a:t>
            </a:r>
          </a:p>
          <a:p>
            <a:pPr>
              <a:buSzPts val="2400"/>
            </a:pPr>
            <a:r>
              <a:rPr lang="en-US" sz="2400" dirty="0"/>
              <a:t>     </a:t>
            </a:r>
            <a:r>
              <a:rPr lang="en-US" sz="2000" u="sng" dirty="0">
                <a:solidFill>
                  <a:srgbClr val="000000"/>
                </a:solidFill>
                <a:effectLst/>
                <a:latin typeface="Arial" panose="020B0604020202020204" pitchFamily="34" charset="0"/>
                <a:ea typeface="Arial" panose="020B0604020202020204" pitchFamily="34" charset="0"/>
                <a:hlinkClick r:id="rId3"/>
              </a:rPr>
              <a:t>https://va-dcfll.org/fll-c/teams/project-resources/</a:t>
            </a:r>
            <a:endParaRPr lang="en-US" sz="2000" dirty="0">
              <a:effectLst/>
              <a:latin typeface="Times New Roman" panose="02020603050405020304" pitchFamily="18" charset="0"/>
              <a:ea typeface="Times New Roman" panose="02020603050405020304" pitchFamily="18" charset="0"/>
            </a:endParaRPr>
          </a:p>
          <a:p>
            <a:pPr>
              <a:buSzPts val="2400"/>
            </a:pPr>
            <a:endParaRPr lang="en-US" sz="2400" dirty="0"/>
          </a:p>
          <a:p>
            <a:pPr marL="0" lvl="0" indent="0" rtl="0">
              <a:lnSpc>
                <a:spcPct val="100000"/>
              </a:lnSpc>
              <a:spcBef>
                <a:spcPts val="0"/>
              </a:spcBef>
              <a:spcAft>
                <a:spcPts val="0"/>
              </a:spcAft>
              <a:buSzPts val="2400"/>
              <a:buNone/>
            </a:pPr>
            <a:r>
              <a:rPr lang="en-US" sz="2400" dirty="0"/>
              <a:t>Of particular use: </a:t>
            </a:r>
          </a:p>
          <a:p>
            <a:pPr marL="0" lvl="0" indent="0" rtl="0">
              <a:lnSpc>
                <a:spcPct val="100000"/>
              </a:lnSpc>
              <a:spcBef>
                <a:spcPts val="0"/>
              </a:spcBef>
              <a:spcAft>
                <a:spcPts val="0"/>
              </a:spcAft>
              <a:buSzPts val="2400"/>
              <a:buNone/>
            </a:pPr>
            <a:r>
              <a:rPr lang="en-US" sz="2400" dirty="0"/>
              <a:t>	FLL Challenge Innovation Project Worksheets</a:t>
            </a:r>
          </a:p>
          <a:p>
            <a:pPr marL="0" lvl="0" indent="0" rtl="0">
              <a:lnSpc>
                <a:spcPct val="100000"/>
              </a:lnSpc>
              <a:spcBef>
                <a:spcPts val="0"/>
              </a:spcBef>
              <a:spcAft>
                <a:spcPts val="0"/>
              </a:spcAft>
              <a:buSzPts val="2400"/>
              <a:buNone/>
            </a:pPr>
            <a:r>
              <a:rPr lang="en-US" sz="2400" dirty="0"/>
              <a:t>	Multimedia Resources</a:t>
            </a:r>
          </a:p>
          <a:p>
            <a:pPr marL="0" lvl="0" indent="0" rtl="0">
              <a:lnSpc>
                <a:spcPct val="100000"/>
              </a:lnSpc>
              <a:spcBef>
                <a:spcPts val="0"/>
              </a:spcBef>
              <a:spcAft>
                <a:spcPts val="0"/>
              </a:spcAft>
              <a:buSzPts val="2400"/>
              <a:buNone/>
            </a:pPr>
            <a:r>
              <a:rPr lang="en-US" sz="2400" dirty="0"/>
              <a:t>	Team Meeting Guide</a:t>
            </a:r>
          </a:p>
          <a:p>
            <a:pPr marL="0" lvl="0" indent="0" rtl="0">
              <a:lnSpc>
                <a:spcPct val="100000"/>
              </a:lnSpc>
              <a:spcBef>
                <a:spcPts val="0"/>
              </a:spcBef>
              <a:spcAft>
                <a:spcPts val="0"/>
              </a:spcAft>
              <a:buSzPts val="2400"/>
              <a:buNone/>
            </a:pPr>
            <a:r>
              <a:rPr lang="en-US" sz="2400" dirty="0"/>
              <a:t>	Engineering Notebook</a:t>
            </a:r>
          </a:p>
          <a:p>
            <a:pPr marL="0" lvl="0" indent="0" rtl="0">
              <a:lnSpc>
                <a:spcPct val="100000"/>
              </a:lnSpc>
              <a:spcBef>
                <a:spcPts val="0"/>
              </a:spcBef>
              <a:spcAft>
                <a:spcPts val="0"/>
              </a:spcAft>
              <a:buSzPts val="2400"/>
              <a:buNone/>
            </a:pPr>
            <a:r>
              <a:rPr lang="en-US" sz="2400" dirty="0"/>
              <a:t>  </a:t>
            </a:r>
          </a:p>
        </p:txBody>
      </p:sp>
    </p:spTree>
    <p:extLst>
      <p:ext uri="{BB962C8B-B14F-4D97-AF65-F5344CB8AC3E}">
        <p14:creationId xmlns:p14="http://schemas.microsoft.com/office/powerpoint/2010/main" val="3224625325"/>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E865-68A9-37B1-0DD6-EC7A7FF3DA36}"/>
              </a:ext>
            </a:extLst>
          </p:cNvPr>
          <p:cNvSpPr>
            <a:spLocks noGrp="1"/>
          </p:cNvSpPr>
          <p:nvPr>
            <p:ph type="title"/>
          </p:nvPr>
        </p:nvSpPr>
        <p:spPr/>
        <p:txBody>
          <a:bodyPr/>
          <a:lstStyle/>
          <a:p>
            <a:r>
              <a:rPr lang="en-US" dirty="0"/>
              <a:t>STEAM Resources</a:t>
            </a:r>
          </a:p>
        </p:txBody>
      </p:sp>
      <p:pic>
        <p:nvPicPr>
          <p:cNvPr id="4" name="Picture 3">
            <a:extLst>
              <a:ext uri="{FF2B5EF4-FFF2-40B4-BE49-F238E27FC236}">
                <a16:creationId xmlns:a16="http://schemas.microsoft.com/office/drawing/2014/main" id="{B8E99794-845E-C7AA-762F-6C88EA11BC45}"/>
              </a:ext>
            </a:extLst>
          </p:cNvPr>
          <p:cNvPicPr>
            <a:picLocks noChangeAspect="1"/>
          </p:cNvPicPr>
          <p:nvPr/>
        </p:nvPicPr>
        <p:blipFill>
          <a:blip r:embed="rId2"/>
          <a:stretch>
            <a:fillRect/>
          </a:stretch>
        </p:blipFill>
        <p:spPr>
          <a:xfrm>
            <a:off x="1409258" y="1566602"/>
            <a:ext cx="6325483" cy="3724795"/>
          </a:xfrm>
          <a:prstGeom prst="rect">
            <a:avLst/>
          </a:prstGeom>
        </p:spPr>
      </p:pic>
    </p:spTree>
    <p:extLst>
      <p:ext uri="{BB962C8B-B14F-4D97-AF65-F5344CB8AC3E}">
        <p14:creationId xmlns:p14="http://schemas.microsoft.com/office/powerpoint/2010/main" val="211490137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5F94-D35D-9040-F0E0-67F503F3C9E4}"/>
              </a:ext>
            </a:extLst>
          </p:cNvPr>
          <p:cNvSpPr>
            <a:spLocks noGrp="1"/>
          </p:cNvSpPr>
          <p:nvPr>
            <p:ph type="title"/>
          </p:nvPr>
        </p:nvSpPr>
        <p:spPr/>
        <p:txBody>
          <a:bodyPr/>
          <a:lstStyle/>
          <a:p>
            <a:r>
              <a:rPr lang="en-US" dirty="0"/>
              <a:t>Topics</a:t>
            </a:r>
          </a:p>
        </p:txBody>
      </p:sp>
      <p:sp>
        <p:nvSpPr>
          <p:cNvPr id="3" name="TextBox 2">
            <a:extLst>
              <a:ext uri="{FF2B5EF4-FFF2-40B4-BE49-F238E27FC236}">
                <a16:creationId xmlns:a16="http://schemas.microsoft.com/office/drawing/2014/main" id="{6FBA69B8-EBCF-C2DA-40EE-3751B7B9F591}"/>
              </a:ext>
            </a:extLst>
          </p:cNvPr>
          <p:cNvSpPr txBox="1"/>
          <p:nvPr/>
        </p:nvSpPr>
        <p:spPr>
          <a:xfrm>
            <a:off x="457200" y="1364566"/>
            <a:ext cx="8229600" cy="4893647"/>
          </a:xfrm>
          <a:prstGeom prst="rect">
            <a:avLst/>
          </a:prstGeom>
          <a:gradFill>
            <a:gsLst>
              <a:gs pos="1000">
                <a:srgbClr val="00B0F0"/>
              </a:gs>
              <a:gs pos="100000">
                <a:schemeClr val="accent1">
                  <a:lumMod val="45000"/>
                  <a:lumOff val="55000"/>
                </a:schemeClr>
              </a:gs>
              <a:gs pos="100000">
                <a:schemeClr val="accent1">
                  <a:lumMod val="45000"/>
                  <a:lumOff val="55000"/>
                </a:schemeClr>
              </a:gs>
              <a:gs pos="100000">
                <a:srgbClr val="FFFF00"/>
              </a:gs>
            </a:gsLst>
            <a:lin ang="5400000" scaled="1"/>
          </a:gradFill>
        </p:spPr>
        <p:txBody>
          <a:bodyPr wrap="square" rtlCol="0">
            <a:spAutoFit/>
          </a:bodyPr>
          <a:lstStyle/>
          <a:p>
            <a:pPr marL="342900" indent="-342900">
              <a:buSzPct val="150000"/>
              <a:buFont typeface="Wingdings" panose="05000000000000000000" pitchFamily="2" charset="2"/>
              <a:buChar char="ü"/>
            </a:pPr>
            <a:r>
              <a:rPr lang="en-US" sz="2400" dirty="0"/>
              <a:t>Review Challenge Text &amp; Key Words/Requirements</a:t>
            </a:r>
          </a:p>
          <a:p>
            <a:pPr marL="342900" indent="-342900">
              <a:buSzPct val="150000"/>
              <a:buFont typeface="Wingdings" panose="05000000000000000000" pitchFamily="2" charset="2"/>
              <a:buChar char="ü"/>
            </a:pPr>
            <a:endParaRPr lang="en-US" sz="2400" dirty="0"/>
          </a:p>
          <a:p>
            <a:pPr marL="342900" indent="-342900">
              <a:buSzPct val="150000"/>
              <a:buFont typeface="Wingdings" panose="05000000000000000000" pitchFamily="2" charset="2"/>
              <a:buChar char="ü"/>
            </a:pPr>
            <a:r>
              <a:rPr lang="en-US" sz="2400" dirty="0"/>
              <a:t>Review Project Rubric</a:t>
            </a:r>
          </a:p>
          <a:p>
            <a:pPr marL="342900" indent="-342900">
              <a:buSzPct val="150000"/>
              <a:buFont typeface="Wingdings" panose="05000000000000000000" pitchFamily="2" charset="2"/>
              <a:buChar char="ü"/>
            </a:pPr>
            <a:endParaRPr lang="en-US" sz="2400" dirty="0"/>
          </a:p>
          <a:p>
            <a:pPr marL="342900" indent="-342900">
              <a:buSzPct val="150000"/>
              <a:buFont typeface="Wingdings" panose="05000000000000000000" pitchFamily="2" charset="2"/>
              <a:buChar char="ü"/>
            </a:pPr>
            <a:r>
              <a:rPr lang="en-US" sz="2400" dirty="0"/>
              <a:t>Suggested Schedule</a:t>
            </a:r>
          </a:p>
          <a:p>
            <a:pPr marL="342900" indent="-342900">
              <a:buSzPct val="150000"/>
              <a:buFont typeface="Wingdings" panose="05000000000000000000" pitchFamily="2" charset="2"/>
              <a:buChar char="ü"/>
            </a:pPr>
            <a:endParaRPr lang="en-US" sz="2400" dirty="0"/>
          </a:p>
          <a:p>
            <a:pPr marL="342900" indent="-342900">
              <a:buSzPct val="150000"/>
              <a:buFont typeface="Wingdings" panose="05000000000000000000" pitchFamily="2" charset="2"/>
              <a:buChar char="ü"/>
            </a:pPr>
            <a:r>
              <a:rPr lang="en-US" sz="2400" dirty="0"/>
              <a:t>Brainstorming Prompts</a:t>
            </a:r>
          </a:p>
          <a:p>
            <a:pPr marL="342900" indent="-342900">
              <a:buSzPct val="150000"/>
              <a:buFont typeface="Wingdings" panose="05000000000000000000" pitchFamily="2" charset="2"/>
              <a:buChar char="ü"/>
            </a:pPr>
            <a:endParaRPr lang="en-US" sz="2400" dirty="0"/>
          </a:p>
          <a:p>
            <a:pPr marL="342900" indent="-342900">
              <a:buSzPct val="150000"/>
              <a:buFont typeface="Wingdings" panose="05000000000000000000" pitchFamily="2" charset="2"/>
              <a:buChar char="ü"/>
            </a:pPr>
            <a:r>
              <a:rPr lang="en-US" sz="2400" dirty="0"/>
              <a:t>Project Sparks</a:t>
            </a:r>
          </a:p>
          <a:p>
            <a:pPr marL="342900" indent="-342900">
              <a:buSzPct val="150000"/>
              <a:buFont typeface="Wingdings" panose="05000000000000000000" pitchFamily="2" charset="2"/>
              <a:buChar char="ü"/>
            </a:pPr>
            <a:endParaRPr lang="en-US" sz="2400" dirty="0"/>
          </a:p>
          <a:p>
            <a:pPr marL="342900" indent="-342900">
              <a:buSzPct val="150000"/>
              <a:buFont typeface="Wingdings" panose="05000000000000000000" pitchFamily="2" charset="2"/>
              <a:buChar char="ü"/>
            </a:pPr>
            <a:r>
              <a:rPr lang="en-US" sz="2400" dirty="0"/>
              <a:t>Project Ideas</a:t>
            </a:r>
          </a:p>
          <a:p>
            <a:pPr marL="342900" indent="-342900">
              <a:buSzPct val="150000"/>
              <a:buFont typeface="Wingdings" panose="05000000000000000000" pitchFamily="2" charset="2"/>
              <a:buChar char="ü"/>
            </a:pPr>
            <a:endParaRPr lang="en-US" sz="2400" dirty="0"/>
          </a:p>
          <a:p>
            <a:pPr marL="342900" indent="-342900">
              <a:buSzPct val="150000"/>
              <a:buFont typeface="Wingdings" panose="05000000000000000000" pitchFamily="2" charset="2"/>
              <a:buChar char="ü"/>
            </a:pPr>
            <a:r>
              <a:rPr lang="en-US" sz="2400" dirty="0"/>
              <a:t>Project Resources and STEAM Resources</a:t>
            </a:r>
          </a:p>
        </p:txBody>
      </p:sp>
    </p:spTree>
    <p:extLst>
      <p:ext uri="{BB962C8B-B14F-4D97-AF65-F5344CB8AC3E}">
        <p14:creationId xmlns:p14="http://schemas.microsoft.com/office/powerpoint/2010/main" val="96007953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xfrm>
            <a:off x="457200" y="0"/>
            <a:ext cx="8229600" cy="105987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US" dirty="0"/>
              <a:t>Welcome to the Project!</a:t>
            </a:r>
            <a:endParaRPr dirty="0"/>
          </a:p>
        </p:txBody>
      </p:sp>
      <p:pic>
        <p:nvPicPr>
          <p:cNvPr id="132" name="Google Shape;132;p2"/>
          <p:cNvPicPr preferRelativeResize="0"/>
          <p:nvPr/>
        </p:nvPicPr>
        <p:blipFill rotWithShape="1">
          <a:blip r:embed="rId3">
            <a:alphaModFix/>
          </a:blip>
          <a:srcRect/>
          <a:stretch/>
        </p:blipFill>
        <p:spPr>
          <a:xfrm>
            <a:off x="7211505" y="281980"/>
            <a:ext cx="1840650" cy="579319"/>
          </a:xfrm>
          <a:prstGeom prst="rect">
            <a:avLst/>
          </a:prstGeom>
          <a:noFill/>
          <a:ln>
            <a:noFill/>
          </a:ln>
        </p:spPr>
      </p:pic>
      <p:pic>
        <p:nvPicPr>
          <p:cNvPr id="1026" name="Picture 2">
            <a:extLst>
              <a:ext uri="{FF2B5EF4-FFF2-40B4-BE49-F238E27FC236}">
                <a16:creationId xmlns:a16="http://schemas.microsoft.com/office/drawing/2014/main" id="{8F0FD9DF-399C-143E-EF88-C3C7472DB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95" y="1463248"/>
            <a:ext cx="8893659" cy="1849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9DED2E7-BDF4-3178-EB37-45EF0C668E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672" y="3310223"/>
            <a:ext cx="6583680" cy="2827990"/>
          </a:xfrm>
          <a:prstGeom prst="rect">
            <a:avLst/>
          </a:prstGeom>
          <a:noFill/>
          <a:extLst>
            <a:ext uri="{909E8E84-426E-40DD-AFC4-6F175D3DCCD1}">
              <a14:hiddenFill xmlns:a14="http://schemas.microsoft.com/office/drawing/2010/main">
                <a:solidFill>
                  <a:srgbClr val="FFFFFF"/>
                </a:solidFill>
              </a14:hiddenFill>
            </a:ext>
          </a:extLst>
        </p:spPr>
      </p:pic>
      <p:pic>
        <p:nvPicPr>
          <p:cNvPr id="134" name="Google Shape;134;p2"/>
          <p:cNvPicPr preferRelativeResize="0"/>
          <p:nvPr/>
        </p:nvPicPr>
        <p:blipFill rotWithShape="1">
          <a:blip r:embed="rId6">
            <a:alphaModFix/>
          </a:blip>
          <a:srcRect/>
          <a:stretch/>
        </p:blipFill>
        <p:spPr>
          <a:xfrm>
            <a:off x="7211505" y="4993340"/>
            <a:ext cx="1733074" cy="881713"/>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C357E-ADC1-C60F-F35E-49C0EAB38588}"/>
              </a:ext>
            </a:extLst>
          </p:cNvPr>
          <p:cNvSpPr>
            <a:spLocks noGrp="1"/>
          </p:cNvSpPr>
          <p:nvPr>
            <p:ph type="title"/>
          </p:nvPr>
        </p:nvSpPr>
        <p:spPr/>
        <p:txBody>
          <a:bodyPr/>
          <a:lstStyle/>
          <a:p>
            <a:r>
              <a:rPr lang="en-US" dirty="0"/>
              <a:t>Challenge Statement (</a:t>
            </a:r>
            <a:r>
              <a:rPr lang="en-US" dirty="0" err="1"/>
              <a:t>con’t</a:t>
            </a:r>
            <a:r>
              <a:rPr lang="en-US" dirty="0"/>
              <a:t>)</a:t>
            </a:r>
          </a:p>
        </p:txBody>
      </p:sp>
      <p:pic>
        <p:nvPicPr>
          <p:cNvPr id="2050" name="Picture 2">
            <a:extLst>
              <a:ext uri="{FF2B5EF4-FFF2-40B4-BE49-F238E27FC236}">
                <a16:creationId xmlns:a16="http://schemas.microsoft.com/office/drawing/2014/main" id="{A2842557-DE01-DE28-6603-8B4534527A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6" r="2306" b="35686"/>
          <a:stretch/>
        </p:blipFill>
        <p:spPr bwMode="auto">
          <a:xfrm>
            <a:off x="80682" y="1464418"/>
            <a:ext cx="4715436" cy="4410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62032C7-48B9-D335-867E-CCCCF53BB1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8" t="65956"/>
          <a:stretch/>
        </p:blipFill>
        <p:spPr bwMode="auto">
          <a:xfrm>
            <a:off x="4657344" y="1572768"/>
            <a:ext cx="4515702" cy="21579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177C5E0-E13B-2823-7AD5-E5B313229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660" y="3669735"/>
            <a:ext cx="4070268" cy="308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6960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690C-085C-CC1F-00E5-8CBE66B7A9AC}"/>
              </a:ext>
            </a:extLst>
          </p:cNvPr>
          <p:cNvSpPr>
            <a:spLocks noGrp="1"/>
          </p:cNvSpPr>
          <p:nvPr>
            <p:ph type="title"/>
          </p:nvPr>
        </p:nvSpPr>
        <p:spPr/>
        <p:txBody>
          <a:bodyPr/>
          <a:lstStyle/>
          <a:p>
            <a:r>
              <a:rPr lang="en-US" dirty="0"/>
              <a:t>Key Words &amp; Requirements</a:t>
            </a:r>
          </a:p>
        </p:txBody>
      </p:sp>
      <p:sp>
        <p:nvSpPr>
          <p:cNvPr id="4" name="TextBox 3">
            <a:extLst>
              <a:ext uri="{FF2B5EF4-FFF2-40B4-BE49-F238E27FC236}">
                <a16:creationId xmlns:a16="http://schemas.microsoft.com/office/drawing/2014/main" id="{B96D785A-9CAB-09AE-25E5-A1EBA999D4B5}"/>
              </a:ext>
            </a:extLst>
          </p:cNvPr>
          <p:cNvSpPr txBox="1"/>
          <p:nvPr/>
        </p:nvSpPr>
        <p:spPr>
          <a:xfrm>
            <a:off x="804672" y="1520040"/>
            <a:ext cx="7882128" cy="4370427"/>
          </a:xfrm>
          <a:prstGeom prst="rect">
            <a:avLst/>
          </a:prstGeom>
          <a:noFill/>
        </p:spPr>
        <p:txBody>
          <a:bodyPr wrap="square">
            <a:spAutoFit/>
          </a:bodyPr>
          <a:lstStyle/>
          <a:p>
            <a:pPr rtl="0">
              <a:spcBef>
                <a:spcPts val="0"/>
              </a:spcBef>
              <a:spcAft>
                <a:spcPts val="0"/>
              </a:spcAft>
            </a:pPr>
            <a:br>
              <a:rPr lang="en-US" b="0" dirty="0">
                <a:effectLst/>
              </a:rPr>
            </a:br>
            <a:r>
              <a:rPr lang="en-US" sz="2400" b="1" i="1" u="none" strike="noStrike" dirty="0">
                <a:solidFill>
                  <a:srgbClr val="000000"/>
                </a:solidFill>
                <a:effectLst/>
                <a:latin typeface="Calibri" panose="020F0502020204030204" pitchFamily="34" charset="0"/>
              </a:rPr>
              <a:t>“</a:t>
            </a:r>
            <a:r>
              <a:rPr lang="en-US" sz="2400" b="0" i="1" u="none" strike="noStrike" dirty="0">
                <a:solidFill>
                  <a:srgbClr val="000000"/>
                </a:solidFill>
                <a:effectLst/>
                <a:latin typeface="Calibri" panose="020F0502020204030204" pitchFamily="34" charset="0"/>
              </a:rPr>
              <a:t>sharing your hobbies or interests”</a:t>
            </a:r>
            <a:endParaRPr lang="en-US" sz="2400" b="0" dirty="0">
              <a:effectLst/>
            </a:endParaRPr>
          </a:p>
          <a:p>
            <a:pPr rtl="0">
              <a:spcBef>
                <a:spcPts val="0"/>
              </a:spcBef>
              <a:spcAft>
                <a:spcPts val="0"/>
              </a:spcAft>
            </a:pPr>
            <a:r>
              <a:rPr lang="en-US" sz="2400" b="0" i="1" u="none" strike="noStrike" dirty="0">
                <a:solidFill>
                  <a:srgbClr val="000000"/>
                </a:solidFill>
                <a:effectLst/>
                <a:latin typeface="Calibri" panose="020F0502020204030204" pitchFamily="34" charset="0"/>
              </a:rPr>
              <a:t>“explore ways people share interests…teach people…learning about interests”</a:t>
            </a:r>
            <a:endParaRPr lang="en-US" sz="2400" b="0" dirty="0">
              <a:effectLst/>
            </a:endParaRPr>
          </a:p>
          <a:p>
            <a:pPr rtl="0">
              <a:spcBef>
                <a:spcPts val="0"/>
              </a:spcBef>
              <a:spcAft>
                <a:spcPts val="0"/>
              </a:spcAft>
            </a:pPr>
            <a:r>
              <a:rPr lang="en-US" sz="2400" b="0" i="1" u="none" strike="noStrike" dirty="0">
                <a:solidFill>
                  <a:srgbClr val="000000"/>
                </a:solidFill>
                <a:effectLst/>
                <a:latin typeface="Calibri" panose="020F0502020204030204" pitchFamily="34" charset="0"/>
              </a:rPr>
              <a:t>“improve an existing way…design a new innovative way”</a:t>
            </a:r>
            <a:endParaRPr lang="en-US" sz="2400" b="0" dirty="0">
              <a:effectLst/>
            </a:endParaRPr>
          </a:p>
          <a:p>
            <a:pPr rtl="0">
              <a:spcBef>
                <a:spcPts val="0"/>
              </a:spcBef>
              <a:spcAft>
                <a:spcPts val="0"/>
              </a:spcAft>
            </a:pPr>
            <a:r>
              <a:rPr lang="en-US" sz="2400" b="0" i="1" u="none" strike="noStrike" dirty="0">
                <a:solidFill>
                  <a:srgbClr val="000000"/>
                </a:solidFill>
                <a:effectLst/>
                <a:latin typeface="Calibri" panose="020F0502020204030204" pitchFamily="34" charset="0"/>
              </a:rPr>
              <a:t>“use arts as a guide”</a:t>
            </a:r>
            <a:endParaRPr lang="en-US" sz="2400" b="0" dirty="0">
              <a:effectLst/>
            </a:endParaRPr>
          </a:p>
          <a:p>
            <a:pPr rtl="0">
              <a:spcBef>
                <a:spcPts val="0"/>
              </a:spcBef>
              <a:spcAft>
                <a:spcPts val="0"/>
              </a:spcAft>
            </a:pPr>
            <a:r>
              <a:rPr lang="en-US" sz="2400" b="0" i="1" u="none" strike="noStrike" dirty="0">
                <a:solidFill>
                  <a:srgbClr val="000000"/>
                </a:solidFill>
                <a:effectLst/>
                <a:latin typeface="Calibri" panose="020F0502020204030204" pitchFamily="34" charset="0"/>
              </a:rPr>
              <a:t>“think of technology” </a:t>
            </a:r>
            <a:endParaRPr lang="en-US" sz="2400" b="0" dirty="0">
              <a:effectLst/>
            </a:endParaRPr>
          </a:p>
          <a:p>
            <a:pPr rtl="0">
              <a:spcBef>
                <a:spcPts val="0"/>
              </a:spcBef>
              <a:spcAft>
                <a:spcPts val="0"/>
              </a:spcAft>
            </a:pPr>
            <a:r>
              <a:rPr lang="en-US" sz="2400" b="0" i="1" u="none" strike="noStrike" dirty="0">
                <a:solidFill>
                  <a:srgbClr val="000000"/>
                </a:solidFill>
                <a:effectLst/>
                <a:latin typeface="Calibri" panose="020F0502020204030204" pitchFamily="34" charset="0"/>
              </a:rPr>
              <a:t>“create a model, drawing or prototype”</a:t>
            </a:r>
            <a:endParaRPr lang="en-US" sz="2400" b="0" dirty="0">
              <a:effectLst/>
            </a:endParaRPr>
          </a:p>
          <a:p>
            <a:pPr rtl="0">
              <a:spcBef>
                <a:spcPts val="0"/>
              </a:spcBef>
              <a:spcAft>
                <a:spcPts val="0"/>
              </a:spcAft>
            </a:pPr>
            <a:r>
              <a:rPr lang="en-US" sz="2400" b="0" i="1" u="none" strike="noStrike" dirty="0">
                <a:solidFill>
                  <a:srgbClr val="000000"/>
                </a:solidFill>
                <a:effectLst/>
                <a:latin typeface="Calibri" panose="020F0502020204030204" pitchFamily="34" charset="0"/>
              </a:rPr>
              <a:t>“share your ideas, collect feedback…iterate”</a:t>
            </a:r>
            <a:endParaRPr lang="en-US" sz="2400" b="0" dirty="0">
              <a:effectLst/>
            </a:endParaRPr>
          </a:p>
          <a:p>
            <a:pPr rtl="0">
              <a:spcBef>
                <a:spcPts val="0"/>
              </a:spcBef>
              <a:spcAft>
                <a:spcPts val="0"/>
              </a:spcAft>
            </a:pPr>
            <a:r>
              <a:rPr lang="en-US" sz="2400" b="0" i="1" u="none" strike="noStrike" dirty="0">
                <a:solidFill>
                  <a:srgbClr val="000000"/>
                </a:solidFill>
                <a:effectLst/>
                <a:latin typeface="Calibri" panose="020F0502020204030204" pitchFamily="34" charset="0"/>
              </a:rPr>
              <a:t>“impact…on your audience”</a:t>
            </a:r>
            <a:endParaRPr lang="en-US" sz="2400" b="0" dirty="0">
              <a:effectLst/>
            </a:endParaRPr>
          </a:p>
          <a:p>
            <a:pPr rtl="0">
              <a:spcBef>
                <a:spcPts val="0"/>
              </a:spcBef>
              <a:spcAft>
                <a:spcPts val="0"/>
              </a:spcAft>
            </a:pPr>
            <a:r>
              <a:rPr lang="en-US" sz="2400" b="0" i="1" u="none" strike="noStrike" dirty="0">
                <a:solidFill>
                  <a:srgbClr val="000000"/>
                </a:solidFill>
                <a:effectLst/>
                <a:latin typeface="Calibri" panose="020F0502020204030204" pitchFamily="34" charset="0"/>
              </a:rPr>
              <a:t>“live presentation”</a:t>
            </a:r>
            <a:endParaRPr lang="en-US" sz="2400" b="0" dirty="0">
              <a:effectLst/>
            </a:endParaRPr>
          </a:p>
          <a:p>
            <a:pPr rtl="0">
              <a:spcBef>
                <a:spcPts val="0"/>
              </a:spcBef>
              <a:spcAft>
                <a:spcPts val="0"/>
              </a:spcAft>
            </a:pPr>
            <a:r>
              <a:rPr lang="en-US" sz="2400" b="0" i="1" u="none" strike="noStrike" dirty="0">
                <a:solidFill>
                  <a:srgbClr val="000000"/>
                </a:solidFill>
                <a:effectLst/>
                <a:latin typeface="Calibri" panose="020F0502020204030204" pitchFamily="34" charset="0"/>
              </a:rPr>
              <a:t>“whole team is involved”</a:t>
            </a:r>
            <a:endParaRPr lang="en-US" sz="2400" b="0" dirty="0">
              <a:effectLst/>
            </a:endParaRPr>
          </a:p>
        </p:txBody>
      </p:sp>
      <p:pic>
        <p:nvPicPr>
          <p:cNvPr id="5" name="Google Shape;134;p2">
            <a:extLst>
              <a:ext uri="{FF2B5EF4-FFF2-40B4-BE49-F238E27FC236}">
                <a16:creationId xmlns:a16="http://schemas.microsoft.com/office/drawing/2014/main" id="{420ABFA1-BCCD-3702-5CBB-4899112BBF94}"/>
              </a:ext>
            </a:extLst>
          </p:cNvPr>
          <p:cNvPicPr preferRelativeResize="0"/>
          <p:nvPr/>
        </p:nvPicPr>
        <p:blipFill rotWithShape="1">
          <a:blip r:embed="rId2">
            <a:alphaModFix/>
          </a:blip>
          <a:srcRect/>
          <a:stretch/>
        </p:blipFill>
        <p:spPr>
          <a:xfrm>
            <a:off x="6857937" y="5337960"/>
            <a:ext cx="1733074" cy="881713"/>
          </a:xfrm>
          <a:prstGeom prst="rect">
            <a:avLst/>
          </a:prstGeom>
          <a:noFill/>
          <a:ln>
            <a:noFill/>
          </a:ln>
        </p:spPr>
      </p:pic>
    </p:spTree>
    <p:extLst>
      <p:ext uri="{BB962C8B-B14F-4D97-AF65-F5344CB8AC3E}">
        <p14:creationId xmlns:p14="http://schemas.microsoft.com/office/powerpoint/2010/main" val="17927107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93ED-145E-53B3-6D22-067B61664251}"/>
              </a:ext>
            </a:extLst>
          </p:cNvPr>
          <p:cNvSpPr>
            <a:spLocks noGrp="1"/>
          </p:cNvSpPr>
          <p:nvPr>
            <p:ph type="title"/>
          </p:nvPr>
        </p:nvSpPr>
        <p:spPr/>
        <p:txBody>
          <a:bodyPr/>
          <a:lstStyle/>
          <a:p>
            <a:r>
              <a:rPr lang="en-US" dirty="0"/>
              <a:t>Create a Plan – Study Rubric</a:t>
            </a:r>
          </a:p>
        </p:txBody>
      </p:sp>
      <p:pic>
        <p:nvPicPr>
          <p:cNvPr id="3074" name="Picture 2">
            <a:extLst>
              <a:ext uri="{FF2B5EF4-FFF2-40B4-BE49-F238E27FC236}">
                <a16:creationId xmlns:a16="http://schemas.microsoft.com/office/drawing/2014/main" id="{FCDC932C-E01C-596B-E318-99792A3F4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1314920"/>
            <a:ext cx="7032783" cy="554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17720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3E68-5DFC-46C3-599D-E6559A28E125}"/>
              </a:ext>
            </a:extLst>
          </p:cNvPr>
          <p:cNvSpPr>
            <a:spLocks noGrp="1"/>
          </p:cNvSpPr>
          <p:nvPr>
            <p:ph type="title"/>
          </p:nvPr>
        </p:nvSpPr>
        <p:spPr/>
        <p:txBody>
          <a:bodyPr/>
          <a:lstStyle/>
          <a:p>
            <a:r>
              <a:rPr lang="en-US" dirty="0"/>
              <a:t>Suggested Focus: 12 weeks</a:t>
            </a:r>
          </a:p>
        </p:txBody>
      </p:sp>
      <p:sp>
        <p:nvSpPr>
          <p:cNvPr id="4" name="TextBox 3">
            <a:extLst>
              <a:ext uri="{FF2B5EF4-FFF2-40B4-BE49-F238E27FC236}">
                <a16:creationId xmlns:a16="http://schemas.microsoft.com/office/drawing/2014/main" id="{65771BDC-3ABC-CAE8-CFF2-178713DD1C57}"/>
              </a:ext>
            </a:extLst>
          </p:cNvPr>
          <p:cNvSpPr txBox="1"/>
          <p:nvPr/>
        </p:nvSpPr>
        <p:spPr>
          <a:xfrm>
            <a:off x="131064" y="1651433"/>
            <a:ext cx="8555736" cy="923330"/>
          </a:xfrm>
          <a:prstGeom prst="rect">
            <a:avLst/>
          </a:prstGeom>
          <a:noFill/>
        </p:spPr>
        <p:txBody>
          <a:bodyPr wrap="square" rtlCol="0">
            <a:spAutoFit/>
          </a:bodyPr>
          <a:lstStyle/>
          <a:p>
            <a:r>
              <a:rPr lang="en-US" sz="2000" b="1" dirty="0">
                <a:solidFill>
                  <a:schemeClr val="tx1"/>
                </a:solidFill>
                <a:highlight>
                  <a:srgbClr val="00FFFF"/>
                </a:highlight>
              </a:rPr>
              <a:t>Weeks 1-5: Identify &amp; Design  </a:t>
            </a:r>
          </a:p>
          <a:p>
            <a:r>
              <a:rPr lang="en-US" sz="2000" b="1" dirty="0">
                <a:solidFill>
                  <a:schemeClr val="tx1"/>
                </a:solidFill>
              </a:rPr>
              <a:t>     Tasks: Everyone Research Problems and Existing Solutions</a:t>
            </a:r>
          </a:p>
          <a:p>
            <a:endParaRPr lang="en-US" dirty="0"/>
          </a:p>
        </p:txBody>
      </p:sp>
      <p:sp>
        <p:nvSpPr>
          <p:cNvPr id="5" name="TextBox 4">
            <a:extLst>
              <a:ext uri="{FF2B5EF4-FFF2-40B4-BE49-F238E27FC236}">
                <a16:creationId xmlns:a16="http://schemas.microsoft.com/office/drawing/2014/main" id="{CE50CA9A-94A6-B4E3-0078-D5413A24A766}"/>
              </a:ext>
            </a:extLst>
          </p:cNvPr>
          <p:cNvSpPr txBox="1"/>
          <p:nvPr/>
        </p:nvSpPr>
        <p:spPr>
          <a:xfrm>
            <a:off x="131064" y="2574762"/>
            <a:ext cx="8555736" cy="1015663"/>
          </a:xfrm>
          <a:prstGeom prst="rect">
            <a:avLst/>
          </a:prstGeom>
          <a:noFill/>
        </p:spPr>
        <p:txBody>
          <a:bodyPr wrap="square" rtlCol="0">
            <a:spAutoFit/>
          </a:bodyPr>
          <a:lstStyle/>
          <a:p>
            <a:r>
              <a:rPr lang="en-US" sz="2000" b="1" dirty="0">
                <a:solidFill>
                  <a:schemeClr val="tx1"/>
                </a:solidFill>
                <a:highlight>
                  <a:srgbClr val="FF00FF"/>
                </a:highlight>
              </a:rPr>
              <a:t>Weeks 5-7: Design &amp; Create</a:t>
            </a:r>
          </a:p>
          <a:p>
            <a:r>
              <a:rPr lang="en-US" sz="2000" b="1" dirty="0">
                <a:solidFill>
                  <a:schemeClr val="tx1"/>
                </a:solidFill>
              </a:rPr>
              <a:t>     Tasks: Select team problem; Everyone to come up with solutions; 	     Select team solution</a:t>
            </a:r>
            <a:r>
              <a:rPr lang="en-US" sz="2000" b="1" dirty="0">
                <a:solidFill>
                  <a:schemeClr val="tx1"/>
                </a:solidFill>
                <a:highlight>
                  <a:srgbClr val="FF00FF"/>
                </a:highlight>
              </a:rPr>
              <a:t> </a:t>
            </a:r>
          </a:p>
        </p:txBody>
      </p:sp>
      <p:sp>
        <p:nvSpPr>
          <p:cNvPr id="6" name="TextBox 5">
            <a:extLst>
              <a:ext uri="{FF2B5EF4-FFF2-40B4-BE49-F238E27FC236}">
                <a16:creationId xmlns:a16="http://schemas.microsoft.com/office/drawing/2014/main" id="{1CDC5794-73B8-DBFD-692C-3FD5F9863C05}"/>
              </a:ext>
            </a:extLst>
          </p:cNvPr>
          <p:cNvSpPr txBox="1"/>
          <p:nvPr/>
        </p:nvSpPr>
        <p:spPr>
          <a:xfrm>
            <a:off x="131064" y="3885193"/>
            <a:ext cx="8744712" cy="1231106"/>
          </a:xfrm>
          <a:prstGeom prst="rect">
            <a:avLst/>
          </a:prstGeom>
          <a:noFill/>
        </p:spPr>
        <p:txBody>
          <a:bodyPr wrap="square" rtlCol="0">
            <a:spAutoFit/>
          </a:bodyPr>
          <a:lstStyle/>
          <a:p>
            <a:r>
              <a:rPr lang="en-US" sz="2000" b="1" dirty="0">
                <a:solidFill>
                  <a:schemeClr val="tx1"/>
                </a:solidFill>
                <a:highlight>
                  <a:srgbClr val="FF0000"/>
                </a:highlight>
              </a:rPr>
              <a:t>Weeks 8-10 : Create &amp; Iterate</a:t>
            </a:r>
          </a:p>
          <a:p>
            <a:r>
              <a:rPr lang="en-US" sz="2000" b="1" dirty="0">
                <a:solidFill>
                  <a:schemeClr val="tx1"/>
                </a:solidFill>
              </a:rPr>
              <a:t>    Tasks: Develop solution; Create Model/prototype; </a:t>
            </a:r>
          </a:p>
          <a:p>
            <a:r>
              <a:rPr lang="en-US" sz="2000" b="1" dirty="0">
                <a:solidFill>
                  <a:schemeClr val="tx1"/>
                </a:solidFill>
              </a:rPr>
              <a:t>                Share with users/experts; Use feedback to improve solution</a:t>
            </a:r>
          </a:p>
          <a:p>
            <a:endParaRPr lang="en-US" dirty="0"/>
          </a:p>
        </p:txBody>
      </p:sp>
      <p:sp>
        <p:nvSpPr>
          <p:cNvPr id="7" name="TextBox 6">
            <a:extLst>
              <a:ext uri="{FF2B5EF4-FFF2-40B4-BE49-F238E27FC236}">
                <a16:creationId xmlns:a16="http://schemas.microsoft.com/office/drawing/2014/main" id="{4E4DB288-0C5E-9ABD-42B9-956757F065EA}"/>
              </a:ext>
            </a:extLst>
          </p:cNvPr>
          <p:cNvSpPr txBox="1"/>
          <p:nvPr/>
        </p:nvSpPr>
        <p:spPr>
          <a:xfrm>
            <a:off x="216408" y="5116299"/>
            <a:ext cx="8659368" cy="1231106"/>
          </a:xfrm>
          <a:prstGeom prst="rect">
            <a:avLst/>
          </a:prstGeom>
          <a:noFill/>
        </p:spPr>
        <p:txBody>
          <a:bodyPr wrap="square" rtlCol="0">
            <a:spAutoFit/>
          </a:bodyPr>
          <a:lstStyle/>
          <a:p>
            <a:r>
              <a:rPr lang="en-US" sz="2000" b="1" dirty="0">
                <a:solidFill>
                  <a:schemeClr val="tx1"/>
                </a:solidFill>
                <a:highlight>
                  <a:srgbClr val="00FF00"/>
                </a:highlight>
              </a:rPr>
              <a:t>Weeks 11-12: Communicate</a:t>
            </a:r>
            <a:endParaRPr lang="en-US" sz="2000" b="1" dirty="0">
              <a:solidFill>
                <a:schemeClr val="tx1"/>
              </a:solidFill>
            </a:endParaRPr>
          </a:p>
          <a:p>
            <a:r>
              <a:rPr lang="en-US" sz="2000" b="1" dirty="0">
                <a:solidFill>
                  <a:schemeClr val="tx1"/>
                </a:solidFill>
              </a:rPr>
              <a:t>     Tasks: Select skit/method of communication as a team; </a:t>
            </a:r>
          </a:p>
          <a:p>
            <a:r>
              <a:rPr lang="en-US" sz="2000" b="1" dirty="0">
                <a:solidFill>
                  <a:schemeClr val="tx1"/>
                </a:solidFill>
              </a:rPr>
              <a:t>                 Write Script; Practice as a team</a:t>
            </a:r>
          </a:p>
          <a:p>
            <a:endParaRPr lang="en-US" dirty="0"/>
          </a:p>
        </p:txBody>
      </p:sp>
    </p:spTree>
    <p:extLst>
      <p:ext uri="{BB962C8B-B14F-4D97-AF65-F5344CB8AC3E}">
        <p14:creationId xmlns:p14="http://schemas.microsoft.com/office/powerpoint/2010/main" val="200007047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4DC5-3BC2-7FD8-55E6-0AB45F8B1D7A}"/>
              </a:ext>
            </a:extLst>
          </p:cNvPr>
          <p:cNvSpPr>
            <a:spLocks noGrp="1"/>
          </p:cNvSpPr>
          <p:nvPr>
            <p:ph type="title"/>
          </p:nvPr>
        </p:nvSpPr>
        <p:spPr/>
        <p:txBody>
          <a:bodyPr/>
          <a:lstStyle/>
          <a:p>
            <a:r>
              <a:rPr lang="en-US" dirty="0"/>
              <a:t>Brainstorming Prompts</a:t>
            </a:r>
          </a:p>
        </p:txBody>
      </p:sp>
      <p:sp>
        <p:nvSpPr>
          <p:cNvPr id="4" name="TextBox 3">
            <a:extLst>
              <a:ext uri="{FF2B5EF4-FFF2-40B4-BE49-F238E27FC236}">
                <a16:creationId xmlns:a16="http://schemas.microsoft.com/office/drawing/2014/main" id="{4577AF61-5370-B70A-44EC-3446E759B22B}"/>
              </a:ext>
            </a:extLst>
          </p:cNvPr>
          <p:cNvSpPr txBox="1"/>
          <p:nvPr/>
        </p:nvSpPr>
        <p:spPr>
          <a:xfrm>
            <a:off x="0" y="972365"/>
            <a:ext cx="8686800" cy="5262979"/>
          </a:xfrm>
          <a:prstGeom prst="rect">
            <a:avLst/>
          </a:prstGeom>
          <a:noFill/>
        </p:spPr>
        <p:txBody>
          <a:bodyPr wrap="square">
            <a:spAutoFit/>
          </a:bodyPr>
          <a:lstStyle/>
          <a:p>
            <a:pPr algn="ctr" rtl="0">
              <a:spcBef>
                <a:spcPts val="0"/>
              </a:spcBef>
              <a:spcAft>
                <a:spcPts val="0"/>
              </a:spcAft>
            </a:pPr>
            <a:endParaRPr lang="en-US" b="0" dirty="0">
              <a:effectLst/>
            </a:endParaRPr>
          </a:p>
          <a:p>
            <a:pPr marL="457200" rtl="0">
              <a:spcBef>
                <a:spcPts val="0"/>
              </a:spcBef>
              <a:spcAft>
                <a:spcPts val="0"/>
              </a:spcAft>
            </a:pPr>
            <a:br>
              <a:rPr lang="en-US" b="0" dirty="0">
                <a:effectLst/>
              </a:rPr>
            </a:br>
            <a:r>
              <a:rPr lang="en-US" sz="1400" b="1" i="0" u="none" strike="noStrike" dirty="0">
                <a:solidFill>
                  <a:srgbClr val="050505"/>
                </a:solidFill>
                <a:effectLst/>
                <a:latin typeface="Arial" panose="020B0604020202020204" pitchFamily="34" charset="0"/>
              </a:rPr>
              <a:t>How can you use technology and the arts to help engage others or increase participation in what you love to do?</a:t>
            </a:r>
          </a:p>
          <a:p>
            <a:pPr marL="457200" rtl="0">
              <a:spcBef>
                <a:spcPts val="0"/>
              </a:spcBef>
              <a:spcAft>
                <a:spcPts val="0"/>
              </a:spcAft>
            </a:pPr>
            <a:endParaRPr lang="en-US" b="0" dirty="0">
              <a:effectLst/>
            </a:endParaRPr>
          </a:p>
          <a:p>
            <a:pPr rtl="0" fontAlgn="base">
              <a:spcBef>
                <a:spcPts val="0"/>
              </a:spcBef>
              <a:spcAft>
                <a:spcPts val="0"/>
              </a:spcAft>
              <a:buFont typeface="+mj-lt"/>
              <a:buAutoNum type="arabicPeriod"/>
            </a:pPr>
            <a:r>
              <a:rPr lang="en-US" sz="1400" b="1" i="0" u="none" strike="noStrike" dirty="0">
                <a:solidFill>
                  <a:srgbClr val="050505"/>
                </a:solidFill>
                <a:effectLst/>
                <a:latin typeface="Arial" panose="020B0604020202020204" pitchFamily="34" charset="0"/>
              </a:rPr>
              <a:t> Identify hobbies/interests/what you love to do. </a:t>
            </a:r>
            <a:r>
              <a:rPr lang="en-US" sz="1400" b="0" i="0" u="none" strike="noStrike" dirty="0">
                <a:solidFill>
                  <a:srgbClr val="050505"/>
                </a:solidFill>
                <a:effectLst/>
                <a:latin typeface="Arial" panose="020B0604020202020204" pitchFamily="34" charset="0"/>
              </a:rPr>
              <a:t>This can be any hobby or interest (not just arts-related). </a:t>
            </a:r>
            <a:r>
              <a:rPr lang="en-US" sz="1400" b="0" i="0" u="none" strike="noStrike" dirty="0">
                <a:solidFill>
                  <a:srgbClr val="FF0000"/>
                </a:solidFill>
                <a:effectLst/>
                <a:latin typeface="Arial" panose="020B0604020202020204" pitchFamily="34" charset="0"/>
              </a:rPr>
              <a:t>What do your team members love to do?</a:t>
            </a:r>
          </a:p>
          <a:p>
            <a:pPr rtl="0" fontAlgn="base">
              <a:spcBef>
                <a:spcPts val="0"/>
              </a:spcBef>
              <a:spcAft>
                <a:spcPts val="0"/>
              </a:spcAft>
              <a:buFont typeface="+mj-lt"/>
              <a:buAutoNum type="arabicPeriod"/>
            </a:pPr>
            <a:endParaRPr lang="en-US" sz="1400" b="1" i="0" u="none" strike="noStrike" dirty="0">
              <a:solidFill>
                <a:srgbClr val="050505"/>
              </a:solidFill>
              <a:effectLst/>
              <a:latin typeface="Arial" panose="020B0604020202020204" pitchFamily="34" charset="0"/>
            </a:endParaRPr>
          </a:p>
          <a:p>
            <a:pPr rtl="0" fontAlgn="base">
              <a:spcBef>
                <a:spcPts val="0"/>
              </a:spcBef>
              <a:spcAft>
                <a:spcPts val="0"/>
              </a:spcAft>
              <a:buFont typeface="+mj-lt"/>
              <a:buAutoNum type="arabicPeriod" startAt="2"/>
            </a:pPr>
            <a:r>
              <a:rPr lang="en-US" sz="1400" b="1" i="0" u="none" strike="noStrike" dirty="0">
                <a:solidFill>
                  <a:srgbClr val="050505"/>
                </a:solidFill>
                <a:effectLst/>
                <a:latin typeface="Arial" panose="020B0604020202020204" pitchFamily="34" charset="0"/>
              </a:rPr>
              <a:t> “Identify a specific problem related to sharing your hobbies or interests.” </a:t>
            </a:r>
            <a:r>
              <a:rPr lang="en-US" sz="1400" b="0" i="0" u="none" strike="noStrike" dirty="0">
                <a:solidFill>
                  <a:srgbClr val="FF0000"/>
                </a:solidFill>
                <a:effectLst/>
                <a:latin typeface="Arial" panose="020B0604020202020204" pitchFamily="34" charset="0"/>
              </a:rPr>
              <a:t>Who currently participates in the activity? Why do some people not participate in that activity? How do you learn or even view (spectate) the activity? Are there limitations? What problem has our team identified?</a:t>
            </a:r>
          </a:p>
          <a:p>
            <a:pPr rtl="0" fontAlgn="base">
              <a:spcBef>
                <a:spcPts val="0"/>
              </a:spcBef>
              <a:spcAft>
                <a:spcPts val="0"/>
              </a:spcAft>
              <a:buFont typeface="+mj-lt"/>
              <a:buAutoNum type="arabicPeriod" startAt="2"/>
            </a:pPr>
            <a:endParaRPr lang="en-US" sz="1400" b="1" i="0" u="none" strike="noStrike" dirty="0">
              <a:solidFill>
                <a:srgbClr val="050505"/>
              </a:solidFill>
              <a:effectLst/>
              <a:latin typeface="Arial" panose="020B0604020202020204" pitchFamily="34" charset="0"/>
            </a:endParaRPr>
          </a:p>
          <a:p>
            <a:pPr rtl="0" fontAlgn="base">
              <a:spcBef>
                <a:spcPts val="0"/>
              </a:spcBef>
              <a:spcAft>
                <a:spcPts val="0"/>
              </a:spcAft>
              <a:buFont typeface="+mj-lt"/>
              <a:buAutoNum type="arabicPeriod" startAt="3"/>
            </a:pPr>
            <a:r>
              <a:rPr lang="en-US" sz="1400" b="1" i="0" u="none" strike="noStrike" dirty="0">
                <a:solidFill>
                  <a:srgbClr val="050505"/>
                </a:solidFill>
                <a:effectLst/>
                <a:latin typeface="Arial" panose="020B0604020202020204" pitchFamily="34" charset="0"/>
              </a:rPr>
              <a:t> “Can you teach people about your hobby in a way that makes it fun and engaging?” </a:t>
            </a:r>
            <a:r>
              <a:rPr lang="en-US" sz="1400" b="0" i="0" u="none" strike="noStrike" dirty="0">
                <a:solidFill>
                  <a:srgbClr val="FF0000"/>
                </a:solidFill>
                <a:effectLst/>
                <a:latin typeface="Arial" panose="020B0604020202020204" pitchFamily="34" charset="0"/>
              </a:rPr>
              <a:t>How can we solve the problem we identified while making it more fun and engaging to learn more about the hobby we picked?</a:t>
            </a:r>
          </a:p>
          <a:p>
            <a:pPr rtl="0" fontAlgn="base">
              <a:spcBef>
                <a:spcPts val="0"/>
              </a:spcBef>
              <a:spcAft>
                <a:spcPts val="0"/>
              </a:spcAft>
              <a:buFont typeface="+mj-lt"/>
              <a:buAutoNum type="arabicPeriod" startAt="3"/>
            </a:pPr>
            <a:endParaRPr lang="en-US" sz="1400" b="1" i="0" u="none" strike="noStrike" dirty="0">
              <a:solidFill>
                <a:srgbClr val="050505"/>
              </a:solidFill>
              <a:effectLst/>
              <a:latin typeface="Arial" panose="020B0604020202020204" pitchFamily="34" charset="0"/>
            </a:endParaRPr>
          </a:p>
          <a:p>
            <a:pPr rtl="0" fontAlgn="base">
              <a:spcBef>
                <a:spcPts val="0"/>
              </a:spcBef>
              <a:spcAft>
                <a:spcPts val="0"/>
              </a:spcAft>
              <a:buFont typeface="+mj-lt"/>
              <a:buAutoNum type="arabicPeriod" startAt="4"/>
            </a:pPr>
            <a:r>
              <a:rPr lang="en-US" sz="1400" b="1" i="0" u="none" strike="noStrike" dirty="0">
                <a:solidFill>
                  <a:srgbClr val="050505"/>
                </a:solidFill>
                <a:effectLst/>
                <a:latin typeface="Arial" panose="020B0604020202020204" pitchFamily="34" charset="0"/>
              </a:rPr>
              <a:t> “How can you use technology and the arts to help engage others or increase participation in what you love to do?" </a:t>
            </a:r>
            <a:r>
              <a:rPr lang="en-US" sz="1400" b="0" i="0" u="none" strike="noStrike" dirty="0">
                <a:solidFill>
                  <a:srgbClr val="FF0000"/>
                </a:solidFill>
                <a:effectLst/>
                <a:latin typeface="Arial" panose="020B0604020202020204" pitchFamily="34" charset="0"/>
              </a:rPr>
              <a:t>How are we incorporating technology and the arts in our solution?</a:t>
            </a:r>
          </a:p>
          <a:p>
            <a:pPr rtl="0" fontAlgn="base">
              <a:spcBef>
                <a:spcPts val="0"/>
              </a:spcBef>
              <a:spcAft>
                <a:spcPts val="0"/>
              </a:spcAft>
              <a:buFont typeface="+mj-lt"/>
              <a:buAutoNum type="arabicPeriod" startAt="4"/>
            </a:pPr>
            <a:endParaRPr lang="en-US" sz="1400" b="1" i="0" u="none" strike="noStrike" dirty="0">
              <a:solidFill>
                <a:srgbClr val="050505"/>
              </a:solidFill>
              <a:effectLst/>
              <a:latin typeface="Arial" panose="020B0604020202020204" pitchFamily="34" charset="0"/>
            </a:endParaRPr>
          </a:p>
          <a:p>
            <a:pPr rtl="0" fontAlgn="base">
              <a:spcBef>
                <a:spcPts val="0"/>
              </a:spcBef>
              <a:spcAft>
                <a:spcPts val="0"/>
              </a:spcAft>
              <a:buFont typeface="+mj-lt"/>
              <a:buAutoNum type="arabicPeriod" startAt="5"/>
            </a:pPr>
            <a:r>
              <a:rPr lang="en-US" sz="1400" b="1" i="0" u="none" strike="noStrike" dirty="0">
                <a:solidFill>
                  <a:srgbClr val="000000"/>
                </a:solidFill>
                <a:effectLst/>
                <a:latin typeface="Arial" panose="020B0604020202020204" pitchFamily="34" charset="0"/>
              </a:rPr>
              <a:t> “Design and create a solution that helps people learn about your passions!” </a:t>
            </a:r>
            <a:r>
              <a:rPr lang="en-US" sz="1400" b="0" i="0" u="none" strike="noStrike" dirty="0">
                <a:solidFill>
                  <a:srgbClr val="FF0000"/>
                </a:solidFill>
                <a:effectLst/>
                <a:latin typeface="Arial" panose="020B0604020202020204" pitchFamily="34" charset="0"/>
              </a:rPr>
              <a:t>What type of diagram, model, or prototype can we make for our solution? How can we test it out?</a:t>
            </a:r>
          </a:p>
          <a:p>
            <a:pPr rtl="0" fontAlgn="base">
              <a:spcBef>
                <a:spcPts val="0"/>
              </a:spcBef>
              <a:spcAft>
                <a:spcPts val="0"/>
              </a:spcAft>
              <a:buFont typeface="+mj-lt"/>
              <a:buAutoNum type="arabicPeriod" startAt="5"/>
            </a:pPr>
            <a:endParaRPr lang="en-US" sz="1400" b="1" i="0" u="none" strike="noStrike" dirty="0">
              <a:solidFill>
                <a:srgbClr val="050505"/>
              </a:solidFill>
              <a:effectLst/>
              <a:latin typeface="Arial" panose="020B0604020202020204" pitchFamily="34" charset="0"/>
            </a:endParaRPr>
          </a:p>
          <a:p>
            <a:pPr rtl="0" fontAlgn="base">
              <a:spcBef>
                <a:spcPts val="0"/>
              </a:spcBef>
              <a:spcAft>
                <a:spcPts val="0"/>
              </a:spcAft>
              <a:buFont typeface="+mj-lt"/>
              <a:buAutoNum type="arabicPeriod" startAt="6"/>
            </a:pPr>
            <a:r>
              <a:rPr lang="en-US" sz="1400" b="1" i="0" u="none" strike="noStrike" dirty="0">
                <a:solidFill>
                  <a:srgbClr val="000000"/>
                </a:solidFill>
                <a:effectLst/>
                <a:latin typeface="Arial" panose="020B0604020202020204" pitchFamily="34" charset="0"/>
              </a:rPr>
              <a:t> “Share your ideas, collect feedback, and iterate on your solution.” </a:t>
            </a:r>
            <a:r>
              <a:rPr lang="en-US" sz="1400" b="0" i="0" u="none" strike="noStrike" dirty="0">
                <a:solidFill>
                  <a:srgbClr val="FF0000"/>
                </a:solidFill>
                <a:effectLst/>
                <a:latin typeface="Arial" panose="020B0604020202020204" pitchFamily="34" charset="0"/>
              </a:rPr>
              <a:t>Who can we share our solution with to get feedback?</a:t>
            </a:r>
            <a:endParaRPr lang="en-US" dirty="0"/>
          </a:p>
        </p:txBody>
      </p:sp>
    </p:spTree>
    <p:extLst>
      <p:ext uri="{BB962C8B-B14F-4D97-AF65-F5344CB8AC3E}">
        <p14:creationId xmlns:p14="http://schemas.microsoft.com/office/powerpoint/2010/main" val="2906148727"/>
      </p:ext>
    </p:extLst>
  </p:cSld>
  <p:clrMapOvr>
    <a:masterClrMapping/>
  </p:clrMapOvr>
  <p:transition>
    <p:fade thruBlk="1"/>
  </p:transition>
</p:sld>
</file>

<file path=ppt/theme/theme1.xml><?xml version="1.0" encoding="utf-8"?>
<a:theme xmlns:a="http://schemas.openxmlformats.org/drawingml/2006/main" name="1_FLL Judge Training 2016">
  <a:themeElements>
    <a:clrScheme name="Custom 3">
      <a:dk1>
        <a:srgbClr val="000000"/>
      </a:dk1>
      <a:lt1>
        <a:srgbClr val="FFFFFF"/>
      </a:lt1>
      <a:dk2>
        <a:srgbClr val="2150A3"/>
      </a:dk2>
      <a:lt2>
        <a:srgbClr val="EEECE1"/>
      </a:lt2>
      <a:accent1>
        <a:srgbClr val="2150A3"/>
      </a:accent1>
      <a:accent2>
        <a:srgbClr val="DD031D"/>
      </a:accent2>
      <a:accent3>
        <a:srgbClr val="95989A"/>
      </a:accent3>
      <a:accent4>
        <a:srgbClr val="DEA21B"/>
      </a:accent4>
      <a:accent5>
        <a:srgbClr val="3E8E86"/>
      </a:accent5>
      <a:accent6>
        <a:srgbClr val="B5001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662</Words>
  <Application>Microsoft Office PowerPoint</Application>
  <PresentationFormat>On-screen Show (4:3)</PresentationFormat>
  <Paragraphs>86</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1_FLL Judge Training 2016</vt:lpstr>
      <vt:lpstr>FIRST LEGO League</vt:lpstr>
      <vt:lpstr>Inspiration for Presentation</vt:lpstr>
      <vt:lpstr>Topics</vt:lpstr>
      <vt:lpstr>Welcome to the Project!</vt:lpstr>
      <vt:lpstr>Challenge Statement (con’t)</vt:lpstr>
      <vt:lpstr>Key Words &amp; Requirements</vt:lpstr>
      <vt:lpstr>Create a Plan – Study Rubric</vt:lpstr>
      <vt:lpstr>Suggested Focus: 12 weeks</vt:lpstr>
      <vt:lpstr>Brainstorming Prompts</vt:lpstr>
      <vt:lpstr>Project Spark – Museum Curator</vt:lpstr>
      <vt:lpstr>Project Sparks – Museum Curator</vt:lpstr>
      <vt:lpstr>Project Sparks – Visual Effects Dir.</vt:lpstr>
      <vt:lpstr>Project Spark: Stage Manager</vt:lpstr>
      <vt:lpstr>Project Spark: Sound Engineer</vt:lpstr>
      <vt:lpstr>Project Idea: Kayaking</vt:lpstr>
      <vt:lpstr>Project Idea: Bike Riding</vt:lpstr>
      <vt:lpstr>Project Resources</vt:lpstr>
      <vt:lpstr>STEAM Resources</vt:lpstr>
      <vt:lpstr>STEAM Resources</vt:lpstr>
      <vt:lpstr>STEAM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LEGO League</dc:title>
  <dc:creator>Cunningham, Joe  ODNI/NMIO Wash DC</dc:creator>
  <cp:lastModifiedBy>Jahng Family</cp:lastModifiedBy>
  <cp:revision>1</cp:revision>
  <dcterms:modified xsi:type="dcterms:W3CDTF">2023-09-30T17:48:30Z</dcterms:modified>
</cp:coreProperties>
</file>