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2"/>
  </p:notesMasterIdLst>
  <p:sldIdLst>
    <p:sldId id="256" r:id="rId2"/>
    <p:sldId id="278" r:id="rId3"/>
    <p:sldId id="294" r:id="rId4"/>
    <p:sldId id="257" r:id="rId5"/>
    <p:sldId id="258" r:id="rId6"/>
    <p:sldId id="260" r:id="rId7"/>
    <p:sldId id="295" r:id="rId8"/>
    <p:sldId id="290" r:id="rId9"/>
    <p:sldId id="299" r:id="rId10"/>
    <p:sldId id="291" r:id="rId11"/>
    <p:sldId id="297" r:id="rId12"/>
    <p:sldId id="298" r:id="rId13"/>
    <p:sldId id="292" r:id="rId14"/>
    <p:sldId id="293" r:id="rId15"/>
    <p:sldId id="263" r:id="rId16"/>
    <p:sldId id="301" r:id="rId17"/>
    <p:sldId id="289" r:id="rId18"/>
    <p:sldId id="279" r:id="rId19"/>
    <p:sldId id="280" r:id="rId20"/>
    <p:sldId id="282" r:id="rId21"/>
    <p:sldId id="284" r:id="rId22"/>
    <p:sldId id="288" r:id="rId23"/>
    <p:sldId id="300" r:id="rId24"/>
    <p:sldId id="269" r:id="rId25"/>
    <p:sldId id="271" r:id="rId26"/>
    <p:sldId id="283" r:id="rId27"/>
    <p:sldId id="272" r:id="rId28"/>
    <p:sldId id="274" r:id="rId29"/>
    <p:sldId id="275" r:id="rId30"/>
    <p:sldId id="276" r:id="rId31"/>
  </p:sldIdLst>
  <p:sldSz cx="9144000" cy="6858000" type="screen4x3"/>
  <p:notesSz cx="7099300" cy="9385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9" roundtripDataSignature="AMtx7mh/ycfo6hFSo+EVZUijwhlki6ax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31881F-2B4A-1DAE-B513-79A5311C4B1B}" v="13" dt="2025-09-20T16:30:42.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024"/>
      </p:guideLst>
    </p:cSldViewPr>
  </p:slideViewPr>
  <p:notesViewPr>
    <p:cSldViewPr snapToGrid="0">
      <p:cViewPr>
        <p:scale>
          <a:sx n="1" d="2"/>
          <a:sy n="1" d="2"/>
        </p:scale>
        <p:origin x="0" y="0"/>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C5DB0-6A4E-4049-B3AE-98D422053B1C}"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US"/>
        </a:p>
      </dgm:t>
    </dgm:pt>
    <dgm:pt modelId="{07243897-93AA-474B-900D-00A5D95BFD3B}">
      <dgm:prSet phldrT="[Text]" phldr="0"/>
      <dgm:spPr/>
      <dgm:t>
        <a:bodyPr/>
        <a:lstStyle/>
        <a:p>
          <a:r>
            <a:rPr lang="en-US" b="1"/>
            <a:t>Identify and Design</a:t>
          </a:r>
        </a:p>
      </dgm:t>
    </dgm:pt>
    <dgm:pt modelId="{AC652694-4577-4148-B8C6-0AAC36536155}" type="parTrans" cxnId="{A811AE26-82B2-430E-9AD9-A1B743896E69}">
      <dgm:prSet/>
      <dgm:spPr/>
      <dgm:t>
        <a:bodyPr/>
        <a:lstStyle/>
        <a:p>
          <a:endParaRPr lang="en-US"/>
        </a:p>
      </dgm:t>
    </dgm:pt>
    <dgm:pt modelId="{7868CF00-0F0E-4C21-9B8E-08D0441290B7}" type="sibTrans" cxnId="{A811AE26-82B2-430E-9AD9-A1B743896E69}">
      <dgm:prSet/>
      <dgm:spPr/>
      <dgm:t>
        <a:bodyPr/>
        <a:lstStyle/>
        <a:p>
          <a:endParaRPr lang="en-US"/>
        </a:p>
      </dgm:t>
    </dgm:pt>
    <dgm:pt modelId="{5E707B77-7282-482D-949E-6CD346C6787C}">
      <dgm:prSet phldrT="[Text]" custT="1"/>
      <dgm:spPr/>
      <dgm:t>
        <a:bodyPr/>
        <a:lstStyle/>
        <a:p>
          <a:r>
            <a:rPr lang="en-US" sz="1400" b="0">
              <a:solidFill>
                <a:schemeClr val="tx1"/>
              </a:solidFill>
            </a:rPr>
            <a:t>Everyone Research Problems and Existing Solutions</a:t>
          </a:r>
        </a:p>
      </dgm:t>
    </dgm:pt>
    <dgm:pt modelId="{1F5BB453-9C1B-4EE3-AA13-8742783E612F}" type="parTrans" cxnId="{A1C5DC16-73AC-42A8-B441-DA60DC581C5D}">
      <dgm:prSet/>
      <dgm:spPr/>
      <dgm:t>
        <a:bodyPr/>
        <a:lstStyle/>
        <a:p>
          <a:endParaRPr lang="en-US"/>
        </a:p>
      </dgm:t>
    </dgm:pt>
    <dgm:pt modelId="{BA522D28-EE6C-4D35-850D-41F95B6D3DDD}" type="sibTrans" cxnId="{A1C5DC16-73AC-42A8-B441-DA60DC581C5D}">
      <dgm:prSet/>
      <dgm:spPr/>
      <dgm:t>
        <a:bodyPr/>
        <a:lstStyle/>
        <a:p>
          <a:endParaRPr lang="en-US"/>
        </a:p>
      </dgm:t>
    </dgm:pt>
    <dgm:pt modelId="{0C80F2BA-E015-408F-85F5-A1A3061B2C29}">
      <dgm:prSet phldrT="[Text]" phldr="0"/>
      <dgm:spPr/>
      <dgm:t>
        <a:bodyPr/>
        <a:lstStyle/>
        <a:p>
          <a:r>
            <a:rPr lang="en-US" b="1"/>
            <a:t>Design and Create</a:t>
          </a:r>
        </a:p>
      </dgm:t>
    </dgm:pt>
    <dgm:pt modelId="{15F02CFF-9908-4317-AD2D-ED338B8AC97C}" type="parTrans" cxnId="{B6D4C756-0E9C-42EE-957E-80ABEFC99BCC}">
      <dgm:prSet/>
      <dgm:spPr/>
      <dgm:t>
        <a:bodyPr/>
        <a:lstStyle/>
        <a:p>
          <a:endParaRPr lang="en-US"/>
        </a:p>
      </dgm:t>
    </dgm:pt>
    <dgm:pt modelId="{FBB9C662-E1D0-479C-AA36-A7CEC4DCD1D8}" type="sibTrans" cxnId="{B6D4C756-0E9C-42EE-957E-80ABEFC99BCC}">
      <dgm:prSet/>
      <dgm:spPr/>
      <dgm:t>
        <a:bodyPr/>
        <a:lstStyle/>
        <a:p>
          <a:endParaRPr lang="en-US"/>
        </a:p>
      </dgm:t>
    </dgm:pt>
    <dgm:pt modelId="{FDC40D5E-664E-4430-A91F-0631CE583D0C}">
      <dgm:prSet phldrT="[Text]" custT="1"/>
      <dgm:spPr/>
      <dgm:t>
        <a:bodyPr/>
        <a:lstStyle/>
        <a:p>
          <a:r>
            <a:rPr lang="en-US" sz="1400" b="0">
              <a:solidFill>
                <a:schemeClr val="tx1"/>
              </a:solidFill>
            </a:rPr>
            <a:t>Select Team Problem</a:t>
          </a:r>
        </a:p>
      </dgm:t>
    </dgm:pt>
    <dgm:pt modelId="{7659917F-CCAF-4F3E-AAEB-B5AFBE991C02}" type="parTrans" cxnId="{C4D54C53-F639-4D30-B41D-309219E9511A}">
      <dgm:prSet/>
      <dgm:spPr/>
      <dgm:t>
        <a:bodyPr/>
        <a:lstStyle/>
        <a:p>
          <a:endParaRPr lang="en-US"/>
        </a:p>
      </dgm:t>
    </dgm:pt>
    <dgm:pt modelId="{09E8F47C-B2D1-4306-AE45-6DDBB22803E1}" type="sibTrans" cxnId="{C4D54C53-F639-4D30-B41D-309219E9511A}">
      <dgm:prSet/>
      <dgm:spPr/>
      <dgm:t>
        <a:bodyPr/>
        <a:lstStyle/>
        <a:p>
          <a:endParaRPr lang="en-US"/>
        </a:p>
      </dgm:t>
    </dgm:pt>
    <dgm:pt modelId="{4C8D83E5-036E-4ADC-89F3-3FA91D40F956}">
      <dgm:prSet phldrT="[Text]" custT="1"/>
      <dgm:spPr/>
      <dgm:t>
        <a:bodyPr/>
        <a:lstStyle/>
        <a:p>
          <a:r>
            <a:rPr lang="en-US" sz="1400" b="0">
              <a:solidFill>
                <a:schemeClr val="tx1"/>
              </a:solidFill>
            </a:rPr>
            <a:t>Everyone to Come up with Solutions</a:t>
          </a:r>
        </a:p>
      </dgm:t>
    </dgm:pt>
    <dgm:pt modelId="{4C52342B-E2DA-488D-8DC8-E54508D6B1D1}" type="parTrans" cxnId="{2D8F48CF-85D7-4A92-AB63-57605EAE58B7}">
      <dgm:prSet/>
      <dgm:spPr/>
      <dgm:t>
        <a:bodyPr/>
        <a:lstStyle/>
        <a:p>
          <a:endParaRPr lang="en-US"/>
        </a:p>
      </dgm:t>
    </dgm:pt>
    <dgm:pt modelId="{5AEEF99C-0140-4639-A55B-171E0A8ED741}" type="sibTrans" cxnId="{2D8F48CF-85D7-4A92-AB63-57605EAE58B7}">
      <dgm:prSet/>
      <dgm:spPr/>
      <dgm:t>
        <a:bodyPr/>
        <a:lstStyle/>
        <a:p>
          <a:endParaRPr lang="en-US"/>
        </a:p>
      </dgm:t>
    </dgm:pt>
    <dgm:pt modelId="{2DF29C13-E168-4958-BE90-48FECBAB3E2A}">
      <dgm:prSet phldrT="[Text]" phldr="0"/>
      <dgm:spPr/>
      <dgm:t>
        <a:bodyPr/>
        <a:lstStyle/>
        <a:p>
          <a:r>
            <a:rPr lang="en-US" b="1"/>
            <a:t>Create and Iterate</a:t>
          </a:r>
        </a:p>
      </dgm:t>
    </dgm:pt>
    <dgm:pt modelId="{36A5F279-732F-459D-A260-42B81D410879}" type="parTrans" cxnId="{6B1F8B63-30E7-4B0F-8AA0-2F8D1F60DE39}">
      <dgm:prSet/>
      <dgm:spPr/>
      <dgm:t>
        <a:bodyPr/>
        <a:lstStyle/>
        <a:p>
          <a:endParaRPr lang="en-US"/>
        </a:p>
      </dgm:t>
    </dgm:pt>
    <dgm:pt modelId="{885B1FC4-474D-4CF9-A210-F166BA3F1707}" type="sibTrans" cxnId="{6B1F8B63-30E7-4B0F-8AA0-2F8D1F60DE39}">
      <dgm:prSet/>
      <dgm:spPr/>
      <dgm:t>
        <a:bodyPr/>
        <a:lstStyle/>
        <a:p>
          <a:endParaRPr lang="en-US"/>
        </a:p>
      </dgm:t>
    </dgm:pt>
    <dgm:pt modelId="{0AEF8BAB-DC86-40EA-908E-FB4484B94903}">
      <dgm:prSet phldrT="[Text]" custT="1"/>
      <dgm:spPr/>
      <dgm:t>
        <a:bodyPr/>
        <a:lstStyle/>
        <a:p>
          <a:r>
            <a:rPr lang="en-US" sz="1400" b="0">
              <a:solidFill>
                <a:schemeClr val="tx1"/>
              </a:solidFill>
            </a:rPr>
            <a:t>Develop </a:t>
          </a:r>
        </a:p>
        <a:p>
          <a:r>
            <a:rPr lang="en-US" sz="1400" b="0">
              <a:solidFill>
                <a:schemeClr val="tx1"/>
              </a:solidFill>
            </a:rPr>
            <a:t>Solution</a:t>
          </a:r>
        </a:p>
      </dgm:t>
    </dgm:pt>
    <dgm:pt modelId="{AEBB0590-C26B-4983-B600-6F854D0F62FB}" type="parTrans" cxnId="{1CFB2D9A-C98A-4B97-9E8D-5DEB3452D862}">
      <dgm:prSet/>
      <dgm:spPr/>
      <dgm:t>
        <a:bodyPr/>
        <a:lstStyle/>
        <a:p>
          <a:endParaRPr lang="en-US"/>
        </a:p>
      </dgm:t>
    </dgm:pt>
    <dgm:pt modelId="{EF81E020-1D84-484B-A5F5-95066F9B114D}" type="sibTrans" cxnId="{1CFB2D9A-C98A-4B97-9E8D-5DEB3452D862}">
      <dgm:prSet/>
      <dgm:spPr/>
      <dgm:t>
        <a:bodyPr/>
        <a:lstStyle/>
        <a:p>
          <a:endParaRPr lang="en-US"/>
        </a:p>
      </dgm:t>
    </dgm:pt>
    <dgm:pt modelId="{9A449195-7403-4DD3-8857-BD7363B07FE5}">
      <dgm:prSet phldrT="[Text]" custT="1"/>
      <dgm:spPr/>
      <dgm:t>
        <a:bodyPr/>
        <a:lstStyle/>
        <a:p>
          <a:r>
            <a:rPr lang="en-US" sz="1400" b="0">
              <a:solidFill>
                <a:schemeClr val="tx1"/>
              </a:solidFill>
            </a:rPr>
            <a:t>Create Model/prototype</a:t>
          </a:r>
        </a:p>
      </dgm:t>
    </dgm:pt>
    <dgm:pt modelId="{F44EEE98-9440-4B1C-B82E-9C38B1264122}" type="parTrans" cxnId="{0A630F31-E6F6-44D3-9EFE-2FA7844A4F7F}">
      <dgm:prSet/>
      <dgm:spPr/>
      <dgm:t>
        <a:bodyPr/>
        <a:lstStyle/>
        <a:p>
          <a:endParaRPr lang="en-US"/>
        </a:p>
      </dgm:t>
    </dgm:pt>
    <dgm:pt modelId="{AF4147BE-70FA-405A-B5C5-8A0BAF523495}" type="sibTrans" cxnId="{0A630F31-E6F6-44D3-9EFE-2FA7844A4F7F}">
      <dgm:prSet/>
      <dgm:spPr/>
      <dgm:t>
        <a:bodyPr/>
        <a:lstStyle/>
        <a:p>
          <a:endParaRPr lang="en-US"/>
        </a:p>
      </dgm:t>
    </dgm:pt>
    <dgm:pt modelId="{683EEBDA-36C4-46B9-BFD0-F8DE5887D509}">
      <dgm:prSet/>
      <dgm:spPr/>
      <dgm:t>
        <a:bodyPr/>
        <a:lstStyle/>
        <a:p>
          <a:r>
            <a:rPr lang="en-US" b="1"/>
            <a:t>Communicate</a:t>
          </a:r>
        </a:p>
      </dgm:t>
    </dgm:pt>
    <dgm:pt modelId="{6D08CE2C-F1C9-4F87-A414-20368613B51D}" type="parTrans" cxnId="{AF9EEE0C-3B8E-46B3-A38C-66A484A19C8D}">
      <dgm:prSet/>
      <dgm:spPr/>
      <dgm:t>
        <a:bodyPr/>
        <a:lstStyle/>
        <a:p>
          <a:endParaRPr lang="en-US"/>
        </a:p>
      </dgm:t>
    </dgm:pt>
    <dgm:pt modelId="{199732A7-F611-40BA-8758-90162DB492FD}" type="sibTrans" cxnId="{AF9EEE0C-3B8E-46B3-A38C-66A484A19C8D}">
      <dgm:prSet/>
      <dgm:spPr/>
      <dgm:t>
        <a:bodyPr/>
        <a:lstStyle/>
        <a:p>
          <a:endParaRPr lang="en-US"/>
        </a:p>
      </dgm:t>
    </dgm:pt>
    <dgm:pt modelId="{22CB1224-F9D9-424C-AF44-39AE5099A747}">
      <dgm:prSet custT="1"/>
      <dgm:spPr/>
      <dgm:t>
        <a:bodyPr/>
        <a:lstStyle/>
        <a:p>
          <a:r>
            <a:rPr lang="en-US" sz="1400" b="0">
              <a:solidFill>
                <a:schemeClr val="tx1"/>
              </a:solidFill>
            </a:rPr>
            <a:t>Select method of Communication /delivery as a Team</a:t>
          </a:r>
        </a:p>
      </dgm:t>
    </dgm:pt>
    <dgm:pt modelId="{6FD6C080-9AB9-4B81-B6DD-AC8CA91B40C1}" type="parTrans" cxnId="{A33B631A-1D4A-405B-8217-9A7B2AE37BCD}">
      <dgm:prSet/>
      <dgm:spPr/>
      <dgm:t>
        <a:bodyPr/>
        <a:lstStyle/>
        <a:p>
          <a:endParaRPr lang="en-US"/>
        </a:p>
      </dgm:t>
    </dgm:pt>
    <dgm:pt modelId="{A8D9F7C5-9EDF-4E3F-8C50-EBF4F3C85FB1}" type="sibTrans" cxnId="{A33B631A-1D4A-405B-8217-9A7B2AE37BCD}">
      <dgm:prSet/>
      <dgm:spPr/>
      <dgm:t>
        <a:bodyPr/>
        <a:lstStyle/>
        <a:p>
          <a:endParaRPr lang="en-US"/>
        </a:p>
      </dgm:t>
    </dgm:pt>
    <dgm:pt modelId="{392D052B-ED9B-4679-A782-330C34E5C059}">
      <dgm:prSet phldrT="[Text]" custT="1"/>
      <dgm:spPr/>
      <dgm:t>
        <a:bodyPr/>
        <a:lstStyle/>
        <a:p>
          <a:r>
            <a:rPr lang="en-US" sz="1400" b="0">
              <a:solidFill>
                <a:schemeClr val="tx1"/>
              </a:solidFill>
            </a:rPr>
            <a:t>Select Team Solution</a:t>
          </a:r>
        </a:p>
      </dgm:t>
    </dgm:pt>
    <dgm:pt modelId="{3D1D04BC-4290-49D8-AABE-9341432017F8}" type="parTrans" cxnId="{C4C70D0D-8602-4B06-958A-9FF2CA9E9326}">
      <dgm:prSet/>
      <dgm:spPr/>
      <dgm:t>
        <a:bodyPr/>
        <a:lstStyle/>
        <a:p>
          <a:endParaRPr lang="en-US"/>
        </a:p>
      </dgm:t>
    </dgm:pt>
    <dgm:pt modelId="{A0C42544-8E68-4B9A-8BCD-A8C88C8D7199}" type="sibTrans" cxnId="{C4C70D0D-8602-4B06-958A-9FF2CA9E9326}">
      <dgm:prSet/>
      <dgm:spPr/>
      <dgm:t>
        <a:bodyPr/>
        <a:lstStyle/>
        <a:p>
          <a:endParaRPr lang="en-US"/>
        </a:p>
      </dgm:t>
    </dgm:pt>
    <dgm:pt modelId="{7D6A674B-5AED-40CD-A2D1-B401E626D4E0}">
      <dgm:prSet phldrT="[Text]" custT="1"/>
      <dgm:spPr/>
      <dgm:t>
        <a:bodyPr/>
        <a:lstStyle/>
        <a:p>
          <a:r>
            <a:rPr lang="en-US" sz="1400" b="0">
              <a:solidFill>
                <a:schemeClr val="tx1"/>
              </a:solidFill>
            </a:rPr>
            <a:t>Share with Users/Experts</a:t>
          </a:r>
        </a:p>
      </dgm:t>
    </dgm:pt>
    <dgm:pt modelId="{69C65DCB-6353-40D2-B855-3E4AE87B60B8}" type="parTrans" cxnId="{53E6C689-EE14-4055-BCCB-60F7C39A6919}">
      <dgm:prSet/>
      <dgm:spPr/>
      <dgm:t>
        <a:bodyPr/>
        <a:lstStyle/>
        <a:p>
          <a:endParaRPr lang="en-US"/>
        </a:p>
      </dgm:t>
    </dgm:pt>
    <dgm:pt modelId="{398396CF-55E0-4894-A9FA-F622916911E8}" type="sibTrans" cxnId="{53E6C689-EE14-4055-BCCB-60F7C39A6919}">
      <dgm:prSet/>
      <dgm:spPr/>
      <dgm:t>
        <a:bodyPr/>
        <a:lstStyle/>
        <a:p>
          <a:endParaRPr lang="en-US"/>
        </a:p>
      </dgm:t>
    </dgm:pt>
    <dgm:pt modelId="{11B48A87-11AD-49B1-ABE8-9958FA124058}">
      <dgm:prSet phldrT="[Text]" custT="1"/>
      <dgm:spPr/>
      <dgm:t>
        <a:bodyPr/>
        <a:lstStyle/>
        <a:p>
          <a:r>
            <a:rPr lang="en-US" sz="1400" b="0">
              <a:solidFill>
                <a:schemeClr val="tx1"/>
              </a:solidFill>
            </a:rPr>
            <a:t>Iterate and Improve</a:t>
          </a:r>
        </a:p>
      </dgm:t>
    </dgm:pt>
    <dgm:pt modelId="{CCFDCF8C-4B4A-462E-A632-F79CE855ED49}" type="parTrans" cxnId="{DCA0CF90-C763-4099-809A-D4E223197CA5}">
      <dgm:prSet/>
      <dgm:spPr/>
      <dgm:t>
        <a:bodyPr/>
        <a:lstStyle/>
        <a:p>
          <a:endParaRPr lang="en-US"/>
        </a:p>
      </dgm:t>
    </dgm:pt>
    <dgm:pt modelId="{EFE8DFD2-6A3A-4659-B1D9-BF6BBBD97AFB}" type="sibTrans" cxnId="{DCA0CF90-C763-4099-809A-D4E223197CA5}">
      <dgm:prSet/>
      <dgm:spPr/>
      <dgm:t>
        <a:bodyPr/>
        <a:lstStyle/>
        <a:p>
          <a:endParaRPr lang="en-US"/>
        </a:p>
      </dgm:t>
    </dgm:pt>
    <dgm:pt modelId="{8ED8EEB1-6181-4821-BEEC-EA67A29D37C2}">
      <dgm:prSet custT="1"/>
      <dgm:spPr/>
      <dgm:t>
        <a:bodyPr/>
        <a:lstStyle/>
        <a:p>
          <a:r>
            <a:rPr lang="en-US" sz="1400" b="0">
              <a:solidFill>
                <a:schemeClr val="tx1"/>
              </a:solidFill>
            </a:rPr>
            <a:t>Practice and Deliver as a Team</a:t>
          </a:r>
        </a:p>
      </dgm:t>
    </dgm:pt>
    <dgm:pt modelId="{61810DC9-64C6-4861-B8FF-366BCB225B22}" type="parTrans" cxnId="{003FB258-9D3F-4BB6-8C06-2F216BF78594}">
      <dgm:prSet/>
      <dgm:spPr/>
      <dgm:t>
        <a:bodyPr/>
        <a:lstStyle/>
        <a:p>
          <a:endParaRPr lang="en-US"/>
        </a:p>
      </dgm:t>
    </dgm:pt>
    <dgm:pt modelId="{74265C3F-9E1E-4DC8-8F0E-4468533CB87E}" type="sibTrans" cxnId="{003FB258-9D3F-4BB6-8C06-2F216BF78594}">
      <dgm:prSet/>
      <dgm:spPr/>
      <dgm:t>
        <a:bodyPr/>
        <a:lstStyle/>
        <a:p>
          <a:endParaRPr lang="en-US"/>
        </a:p>
      </dgm:t>
    </dgm:pt>
    <dgm:pt modelId="{E7D3FCBD-A292-4548-9256-C32055FD0B6F}">
      <dgm:prSet phldrT="[Text]" custT="1"/>
      <dgm:spPr/>
      <dgm:t>
        <a:bodyPr/>
        <a:lstStyle/>
        <a:p>
          <a:r>
            <a:rPr lang="en-US" sz="1400" b="0">
              <a:solidFill>
                <a:schemeClr val="tx1"/>
              </a:solidFill>
            </a:rPr>
            <a:t>Use all Available Resources</a:t>
          </a:r>
        </a:p>
      </dgm:t>
    </dgm:pt>
    <dgm:pt modelId="{411D280F-30FF-4230-8577-D9E2AD5464BE}" type="parTrans" cxnId="{942A0561-D0AE-46F9-95C0-C32318060D1C}">
      <dgm:prSet/>
      <dgm:spPr/>
      <dgm:t>
        <a:bodyPr/>
        <a:lstStyle/>
        <a:p>
          <a:endParaRPr lang="en-US"/>
        </a:p>
      </dgm:t>
    </dgm:pt>
    <dgm:pt modelId="{2F307EED-CA72-46CA-AE1B-445A3194DFE4}" type="sibTrans" cxnId="{942A0561-D0AE-46F9-95C0-C32318060D1C}">
      <dgm:prSet/>
      <dgm:spPr/>
      <dgm:t>
        <a:bodyPr/>
        <a:lstStyle/>
        <a:p>
          <a:endParaRPr lang="en-US"/>
        </a:p>
      </dgm:t>
    </dgm:pt>
    <dgm:pt modelId="{07C2784E-0990-4C31-8F55-0A79AE1232CD}" type="pres">
      <dgm:prSet presAssocID="{F36C5DB0-6A4E-4049-B3AE-98D422053B1C}" presName="theList" presStyleCnt="0">
        <dgm:presLayoutVars>
          <dgm:dir/>
          <dgm:animLvl val="lvl"/>
          <dgm:resizeHandles val="exact"/>
        </dgm:presLayoutVars>
      </dgm:prSet>
      <dgm:spPr/>
    </dgm:pt>
    <dgm:pt modelId="{26DE1F68-664E-4CA5-9453-4CE60817D76C}" type="pres">
      <dgm:prSet presAssocID="{07243897-93AA-474B-900D-00A5D95BFD3B}" presName="compNode" presStyleCnt="0"/>
      <dgm:spPr/>
    </dgm:pt>
    <dgm:pt modelId="{86485D1B-9879-443F-AAE3-FA81EFE41DB5}" type="pres">
      <dgm:prSet presAssocID="{07243897-93AA-474B-900D-00A5D95BFD3B}" presName="aNode" presStyleLbl="bgShp" presStyleIdx="0" presStyleCnt="4"/>
      <dgm:spPr/>
    </dgm:pt>
    <dgm:pt modelId="{48F512AE-5413-44B4-83F0-24EB961301D9}" type="pres">
      <dgm:prSet presAssocID="{07243897-93AA-474B-900D-00A5D95BFD3B}" presName="textNode" presStyleLbl="bgShp" presStyleIdx="0" presStyleCnt="4"/>
      <dgm:spPr/>
    </dgm:pt>
    <dgm:pt modelId="{DD0AE62A-B0BC-44FB-857A-5E774FAC80F7}" type="pres">
      <dgm:prSet presAssocID="{07243897-93AA-474B-900D-00A5D95BFD3B}" presName="compChildNode" presStyleCnt="0"/>
      <dgm:spPr/>
    </dgm:pt>
    <dgm:pt modelId="{FAA50DFB-AAD9-496B-8706-B63B83E314E7}" type="pres">
      <dgm:prSet presAssocID="{07243897-93AA-474B-900D-00A5D95BFD3B}" presName="theInnerList" presStyleCnt="0"/>
      <dgm:spPr/>
    </dgm:pt>
    <dgm:pt modelId="{90A16BEF-40EB-4C99-8A70-A0D8C0006F81}" type="pres">
      <dgm:prSet presAssocID="{5E707B77-7282-482D-949E-6CD346C6787C}" presName="childNode" presStyleLbl="node1" presStyleIdx="0" presStyleCnt="11">
        <dgm:presLayoutVars>
          <dgm:bulletEnabled val="1"/>
        </dgm:presLayoutVars>
      </dgm:prSet>
      <dgm:spPr/>
    </dgm:pt>
    <dgm:pt modelId="{F8CFDE52-350F-4217-84A0-40C533E37907}" type="pres">
      <dgm:prSet presAssocID="{5E707B77-7282-482D-949E-6CD346C6787C}" presName="aSpace2" presStyleCnt="0"/>
      <dgm:spPr/>
    </dgm:pt>
    <dgm:pt modelId="{62532BD2-8C37-4958-8979-319BFAABF102}" type="pres">
      <dgm:prSet presAssocID="{E7D3FCBD-A292-4548-9256-C32055FD0B6F}" presName="childNode" presStyleLbl="node1" presStyleIdx="1" presStyleCnt="11">
        <dgm:presLayoutVars>
          <dgm:bulletEnabled val="1"/>
        </dgm:presLayoutVars>
      </dgm:prSet>
      <dgm:spPr/>
    </dgm:pt>
    <dgm:pt modelId="{8515EA9A-3330-4BC3-80D0-AE8527122B74}" type="pres">
      <dgm:prSet presAssocID="{07243897-93AA-474B-900D-00A5D95BFD3B}" presName="aSpace" presStyleCnt="0"/>
      <dgm:spPr/>
    </dgm:pt>
    <dgm:pt modelId="{9AF1B8AA-CE48-4CFD-A265-EBA619C10C6D}" type="pres">
      <dgm:prSet presAssocID="{0C80F2BA-E015-408F-85F5-A1A3061B2C29}" presName="compNode" presStyleCnt="0"/>
      <dgm:spPr/>
    </dgm:pt>
    <dgm:pt modelId="{D0AA290B-FA68-4EF3-94C6-45CA5FD2B2F1}" type="pres">
      <dgm:prSet presAssocID="{0C80F2BA-E015-408F-85F5-A1A3061B2C29}" presName="aNode" presStyleLbl="bgShp" presStyleIdx="1" presStyleCnt="4"/>
      <dgm:spPr/>
    </dgm:pt>
    <dgm:pt modelId="{FBFF6CDF-75BF-42CF-8628-C44A2571F9C2}" type="pres">
      <dgm:prSet presAssocID="{0C80F2BA-E015-408F-85F5-A1A3061B2C29}" presName="textNode" presStyleLbl="bgShp" presStyleIdx="1" presStyleCnt="4"/>
      <dgm:spPr/>
    </dgm:pt>
    <dgm:pt modelId="{80BC31E9-2029-4FD0-B604-ECC602506D8D}" type="pres">
      <dgm:prSet presAssocID="{0C80F2BA-E015-408F-85F5-A1A3061B2C29}" presName="compChildNode" presStyleCnt="0"/>
      <dgm:spPr/>
    </dgm:pt>
    <dgm:pt modelId="{0BD773A1-AD70-4A6A-9E08-81D5BB29BB87}" type="pres">
      <dgm:prSet presAssocID="{0C80F2BA-E015-408F-85F5-A1A3061B2C29}" presName="theInnerList" presStyleCnt="0"/>
      <dgm:spPr/>
    </dgm:pt>
    <dgm:pt modelId="{4E9586FA-34C6-4C33-97E6-4713EAC44746}" type="pres">
      <dgm:prSet presAssocID="{FDC40D5E-664E-4430-A91F-0631CE583D0C}" presName="childNode" presStyleLbl="node1" presStyleIdx="2" presStyleCnt="11">
        <dgm:presLayoutVars>
          <dgm:bulletEnabled val="1"/>
        </dgm:presLayoutVars>
      </dgm:prSet>
      <dgm:spPr/>
    </dgm:pt>
    <dgm:pt modelId="{40EECB45-7727-4A21-AB56-8E5C914A9CB6}" type="pres">
      <dgm:prSet presAssocID="{FDC40D5E-664E-4430-A91F-0631CE583D0C}" presName="aSpace2" presStyleCnt="0"/>
      <dgm:spPr/>
    </dgm:pt>
    <dgm:pt modelId="{9EE60EAE-A2FD-4538-9F33-68C58C6FBFCC}" type="pres">
      <dgm:prSet presAssocID="{4C8D83E5-036E-4ADC-89F3-3FA91D40F956}" presName="childNode" presStyleLbl="node1" presStyleIdx="3" presStyleCnt="11">
        <dgm:presLayoutVars>
          <dgm:bulletEnabled val="1"/>
        </dgm:presLayoutVars>
      </dgm:prSet>
      <dgm:spPr/>
    </dgm:pt>
    <dgm:pt modelId="{5B4C644F-CF8E-40D5-A600-58A8E337E67B}" type="pres">
      <dgm:prSet presAssocID="{4C8D83E5-036E-4ADC-89F3-3FA91D40F956}" presName="aSpace2" presStyleCnt="0"/>
      <dgm:spPr/>
    </dgm:pt>
    <dgm:pt modelId="{AC84B4E0-3288-4349-83DF-407A45CFF132}" type="pres">
      <dgm:prSet presAssocID="{392D052B-ED9B-4679-A782-330C34E5C059}" presName="childNode" presStyleLbl="node1" presStyleIdx="4" presStyleCnt="11">
        <dgm:presLayoutVars>
          <dgm:bulletEnabled val="1"/>
        </dgm:presLayoutVars>
      </dgm:prSet>
      <dgm:spPr/>
    </dgm:pt>
    <dgm:pt modelId="{C467F175-6556-4B54-B9A4-F6B75BAC1AD9}" type="pres">
      <dgm:prSet presAssocID="{0C80F2BA-E015-408F-85F5-A1A3061B2C29}" presName="aSpace" presStyleCnt="0"/>
      <dgm:spPr/>
    </dgm:pt>
    <dgm:pt modelId="{F818195C-D6C5-4B27-BE70-E6E6B8EFBAAF}" type="pres">
      <dgm:prSet presAssocID="{2DF29C13-E168-4958-BE90-48FECBAB3E2A}" presName="compNode" presStyleCnt="0"/>
      <dgm:spPr/>
    </dgm:pt>
    <dgm:pt modelId="{DE439A51-5A9A-4444-B12A-87EAC21E4B9F}" type="pres">
      <dgm:prSet presAssocID="{2DF29C13-E168-4958-BE90-48FECBAB3E2A}" presName="aNode" presStyleLbl="bgShp" presStyleIdx="2" presStyleCnt="4"/>
      <dgm:spPr/>
    </dgm:pt>
    <dgm:pt modelId="{68ABF527-30F2-4721-B5F5-71C7E001585F}" type="pres">
      <dgm:prSet presAssocID="{2DF29C13-E168-4958-BE90-48FECBAB3E2A}" presName="textNode" presStyleLbl="bgShp" presStyleIdx="2" presStyleCnt="4"/>
      <dgm:spPr/>
    </dgm:pt>
    <dgm:pt modelId="{3CAB91D5-47FA-4E51-A15D-3762040FAD76}" type="pres">
      <dgm:prSet presAssocID="{2DF29C13-E168-4958-BE90-48FECBAB3E2A}" presName="compChildNode" presStyleCnt="0"/>
      <dgm:spPr/>
    </dgm:pt>
    <dgm:pt modelId="{1627C42E-4A88-4D6A-8FF9-821F7F4C6475}" type="pres">
      <dgm:prSet presAssocID="{2DF29C13-E168-4958-BE90-48FECBAB3E2A}" presName="theInnerList" presStyleCnt="0"/>
      <dgm:spPr/>
    </dgm:pt>
    <dgm:pt modelId="{1DF3439F-572E-4178-8057-E0556A3E22A0}" type="pres">
      <dgm:prSet presAssocID="{0AEF8BAB-DC86-40EA-908E-FB4484B94903}" presName="childNode" presStyleLbl="node1" presStyleIdx="5" presStyleCnt="11">
        <dgm:presLayoutVars>
          <dgm:bulletEnabled val="1"/>
        </dgm:presLayoutVars>
      </dgm:prSet>
      <dgm:spPr/>
    </dgm:pt>
    <dgm:pt modelId="{6C16CC35-28CA-442C-BC55-9DD6097E89A5}" type="pres">
      <dgm:prSet presAssocID="{0AEF8BAB-DC86-40EA-908E-FB4484B94903}" presName="aSpace2" presStyleCnt="0"/>
      <dgm:spPr/>
    </dgm:pt>
    <dgm:pt modelId="{3DE50750-B292-4718-ADC3-9AC3AF22A125}" type="pres">
      <dgm:prSet presAssocID="{9A449195-7403-4DD3-8857-BD7363B07FE5}" presName="childNode" presStyleLbl="node1" presStyleIdx="6" presStyleCnt="11">
        <dgm:presLayoutVars>
          <dgm:bulletEnabled val="1"/>
        </dgm:presLayoutVars>
      </dgm:prSet>
      <dgm:spPr/>
    </dgm:pt>
    <dgm:pt modelId="{8BEDFC1A-5862-41A0-9B30-0DB11FB0680D}" type="pres">
      <dgm:prSet presAssocID="{9A449195-7403-4DD3-8857-BD7363B07FE5}" presName="aSpace2" presStyleCnt="0"/>
      <dgm:spPr/>
    </dgm:pt>
    <dgm:pt modelId="{A2350A23-9CA3-4416-ABF0-E8FD37086C59}" type="pres">
      <dgm:prSet presAssocID="{7D6A674B-5AED-40CD-A2D1-B401E626D4E0}" presName="childNode" presStyleLbl="node1" presStyleIdx="7" presStyleCnt="11">
        <dgm:presLayoutVars>
          <dgm:bulletEnabled val="1"/>
        </dgm:presLayoutVars>
      </dgm:prSet>
      <dgm:spPr/>
    </dgm:pt>
    <dgm:pt modelId="{03AD2D8A-5471-4348-A28F-70362E3E9C38}" type="pres">
      <dgm:prSet presAssocID="{7D6A674B-5AED-40CD-A2D1-B401E626D4E0}" presName="aSpace2" presStyleCnt="0"/>
      <dgm:spPr/>
    </dgm:pt>
    <dgm:pt modelId="{42EDCB59-BE9E-4071-B8B8-6244289653DE}" type="pres">
      <dgm:prSet presAssocID="{11B48A87-11AD-49B1-ABE8-9958FA124058}" presName="childNode" presStyleLbl="node1" presStyleIdx="8" presStyleCnt="11">
        <dgm:presLayoutVars>
          <dgm:bulletEnabled val="1"/>
        </dgm:presLayoutVars>
      </dgm:prSet>
      <dgm:spPr/>
    </dgm:pt>
    <dgm:pt modelId="{BF446A38-C47B-41E0-BDEC-4355394163EE}" type="pres">
      <dgm:prSet presAssocID="{2DF29C13-E168-4958-BE90-48FECBAB3E2A}" presName="aSpace" presStyleCnt="0"/>
      <dgm:spPr/>
    </dgm:pt>
    <dgm:pt modelId="{7B35D76D-0DB6-401A-8DA8-5A29B7B03592}" type="pres">
      <dgm:prSet presAssocID="{683EEBDA-36C4-46B9-BFD0-F8DE5887D509}" presName="compNode" presStyleCnt="0"/>
      <dgm:spPr/>
    </dgm:pt>
    <dgm:pt modelId="{CD3F5774-DE04-4172-9925-BD3272FF6D77}" type="pres">
      <dgm:prSet presAssocID="{683EEBDA-36C4-46B9-BFD0-F8DE5887D509}" presName="aNode" presStyleLbl="bgShp" presStyleIdx="3" presStyleCnt="4"/>
      <dgm:spPr/>
    </dgm:pt>
    <dgm:pt modelId="{F0469D60-50F4-43F6-AC1F-A832E9DE3303}" type="pres">
      <dgm:prSet presAssocID="{683EEBDA-36C4-46B9-BFD0-F8DE5887D509}" presName="textNode" presStyleLbl="bgShp" presStyleIdx="3" presStyleCnt="4"/>
      <dgm:spPr/>
    </dgm:pt>
    <dgm:pt modelId="{99AD0F69-71F7-40DA-AB93-808A4123E93E}" type="pres">
      <dgm:prSet presAssocID="{683EEBDA-36C4-46B9-BFD0-F8DE5887D509}" presName="compChildNode" presStyleCnt="0"/>
      <dgm:spPr/>
    </dgm:pt>
    <dgm:pt modelId="{6207A06C-325C-4881-97F3-5DC996DF79C7}" type="pres">
      <dgm:prSet presAssocID="{683EEBDA-36C4-46B9-BFD0-F8DE5887D509}" presName="theInnerList" presStyleCnt="0"/>
      <dgm:spPr/>
    </dgm:pt>
    <dgm:pt modelId="{BB289314-C996-46A3-A904-F455EA7DE467}" type="pres">
      <dgm:prSet presAssocID="{22CB1224-F9D9-424C-AF44-39AE5099A747}" presName="childNode" presStyleLbl="node1" presStyleIdx="9" presStyleCnt="11">
        <dgm:presLayoutVars>
          <dgm:bulletEnabled val="1"/>
        </dgm:presLayoutVars>
      </dgm:prSet>
      <dgm:spPr/>
    </dgm:pt>
    <dgm:pt modelId="{FD9FA52E-100B-4080-B4BE-BDA752DC0995}" type="pres">
      <dgm:prSet presAssocID="{22CB1224-F9D9-424C-AF44-39AE5099A747}" presName="aSpace2" presStyleCnt="0"/>
      <dgm:spPr/>
    </dgm:pt>
    <dgm:pt modelId="{5B2F383F-4172-426E-B5CB-A1AAC5439C40}" type="pres">
      <dgm:prSet presAssocID="{8ED8EEB1-6181-4821-BEEC-EA67A29D37C2}" presName="childNode" presStyleLbl="node1" presStyleIdx="10" presStyleCnt="11">
        <dgm:presLayoutVars>
          <dgm:bulletEnabled val="1"/>
        </dgm:presLayoutVars>
      </dgm:prSet>
      <dgm:spPr/>
    </dgm:pt>
  </dgm:ptLst>
  <dgm:cxnLst>
    <dgm:cxn modelId="{6879D80B-0D74-4964-9F4F-E55287C11B83}" type="presOf" srcId="{0AEF8BAB-DC86-40EA-908E-FB4484B94903}" destId="{1DF3439F-572E-4178-8057-E0556A3E22A0}" srcOrd="0" destOrd="0" presId="urn:microsoft.com/office/officeart/2005/8/layout/lProcess2"/>
    <dgm:cxn modelId="{AF9EEE0C-3B8E-46B3-A38C-66A484A19C8D}" srcId="{F36C5DB0-6A4E-4049-B3AE-98D422053B1C}" destId="{683EEBDA-36C4-46B9-BFD0-F8DE5887D509}" srcOrd="3" destOrd="0" parTransId="{6D08CE2C-F1C9-4F87-A414-20368613B51D}" sibTransId="{199732A7-F611-40BA-8758-90162DB492FD}"/>
    <dgm:cxn modelId="{C4C70D0D-8602-4B06-958A-9FF2CA9E9326}" srcId="{0C80F2BA-E015-408F-85F5-A1A3061B2C29}" destId="{392D052B-ED9B-4679-A782-330C34E5C059}" srcOrd="2" destOrd="0" parTransId="{3D1D04BC-4290-49D8-AABE-9341432017F8}" sibTransId="{A0C42544-8E68-4B9A-8BCD-A8C88C8D7199}"/>
    <dgm:cxn modelId="{B2C4500F-D271-4FCD-88E0-6114C7C2538F}" type="presOf" srcId="{2DF29C13-E168-4958-BE90-48FECBAB3E2A}" destId="{68ABF527-30F2-4721-B5F5-71C7E001585F}" srcOrd="1" destOrd="0" presId="urn:microsoft.com/office/officeart/2005/8/layout/lProcess2"/>
    <dgm:cxn modelId="{2D371B16-F42E-468E-8402-83FD6C063E6C}" type="presOf" srcId="{07243897-93AA-474B-900D-00A5D95BFD3B}" destId="{86485D1B-9879-443F-AAE3-FA81EFE41DB5}" srcOrd="0" destOrd="0" presId="urn:microsoft.com/office/officeart/2005/8/layout/lProcess2"/>
    <dgm:cxn modelId="{A1C5DC16-73AC-42A8-B441-DA60DC581C5D}" srcId="{07243897-93AA-474B-900D-00A5D95BFD3B}" destId="{5E707B77-7282-482D-949E-6CD346C6787C}" srcOrd="0" destOrd="0" parTransId="{1F5BB453-9C1B-4EE3-AA13-8742783E612F}" sibTransId="{BA522D28-EE6C-4D35-850D-41F95B6D3DDD}"/>
    <dgm:cxn modelId="{4177F118-D428-4465-8338-E9D81DCEC08E}" type="presOf" srcId="{683EEBDA-36C4-46B9-BFD0-F8DE5887D509}" destId="{F0469D60-50F4-43F6-AC1F-A832E9DE3303}" srcOrd="1" destOrd="0" presId="urn:microsoft.com/office/officeart/2005/8/layout/lProcess2"/>
    <dgm:cxn modelId="{A33B631A-1D4A-405B-8217-9A7B2AE37BCD}" srcId="{683EEBDA-36C4-46B9-BFD0-F8DE5887D509}" destId="{22CB1224-F9D9-424C-AF44-39AE5099A747}" srcOrd="0" destOrd="0" parTransId="{6FD6C080-9AB9-4B81-B6DD-AC8CA91B40C1}" sibTransId="{A8D9F7C5-9EDF-4E3F-8C50-EBF4F3C85FB1}"/>
    <dgm:cxn modelId="{A811AE26-82B2-430E-9AD9-A1B743896E69}" srcId="{F36C5DB0-6A4E-4049-B3AE-98D422053B1C}" destId="{07243897-93AA-474B-900D-00A5D95BFD3B}" srcOrd="0" destOrd="0" parTransId="{AC652694-4577-4148-B8C6-0AAC36536155}" sibTransId="{7868CF00-0F0E-4C21-9B8E-08D0441290B7}"/>
    <dgm:cxn modelId="{2106BF29-B64A-4F5F-BCC1-FD8FD05ADCA8}" type="presOf" srcId="{F36C5DB0-6A4E-4049-B3AE-98D422053B1C}" destId="{07C2784E-0990-4C31-8F55-0A79AE1232CD}" srcOrd="0" destOrd="0" presId="urn:microsoft.com/office/officeart/2005/8/layout/lProcess2"/>
    <dgm:cxn modelId="{0A630F31-E6F6-44D3-9EFE-2FA7844A4F7F}" srcId="{2DF29C13-E168-4958-BE90-48FECBAB3E2A}" destId="{9A449195-7403-4DD3-8857-BD7363B07FE5}" srcOrd="1" destOrd="0" parTransId="{F44EEE98-9440-4B1C-B82E-9C38B1264122}" sibTransId="{AF4147BE-70FA-405A-B5C5-8A0BAF523495}"/>
    <dgm:cxn modelId="{5C43A95D-8D32-403B-9DC8-BA95A003F5F8}" type="presOf" srcId="{E7D3FCBD-A292-4548-9256-C32055FD0B6F}" destId="{62532BD2-8C37-4958-8979-319BFAABF102}" srcOrd="0" destOrd="0" presId="urn:microsoft.com/office/officeart/2005/8/layout/lProcess2"/>
    <dgm:cxn modelId="{942A0561-D0AE-46F9-95C0-C32318060D1C}" srcId="{07243897-93AA-474B-900D-00A5D95BFD3B}" destId="{E7D3FCBD-A292-4548-9256-C32055FD0B6F}" srcOrd="1" destOrd="0" parTransId="{411D280F-30FF-4230-8577-D9E2AD5464BE}" sibTransId="{2F307EED-CA72-46CA-AE1B-445A3194DFE4}"/>
    <dgm:cxn modelId="{6B1F8B63-30E7-4B0F-8AA0-2F8D1F60DE39}" srcId="{F36C5DB0-6A4E-4049-B3AE-98D422053B1C}" destId="{2DF29C13-E168-4958-BE90-48FECBAB3E2A}" srcOrd="2" destOrd="0" parTransId="{36A5F279-732F-459D-A260-42B81D410879}" sibTransId="{885B1FC4-474D-4CF9-A210-F166BA3F1707}"/>
    <dgm:cxn modelId="{4262D86A-F3EA-4110-BB03-C222D450693F}" type="presOf" srcId="{0C80F2BA-E015-408F-85F5-A1A3061B2C29}" destId="{D0AA290B-FA68-4EF3-94C6-45CA5FD2B2F1}" srcOrd="0" destOrd="0" presId="urn:microsoft.com/office/officeart/2005/8/layout/lProcess2"/>
    <dgm:cxn modelId="{C4D54C53-F639-4D30-B41D-309219E9511A}" srcId="{0C80F2BA-E015-408F-85F5-A1A3061B2C29}" destId="{FDC40D5E-664E-4430-A91F-0631CE583D0C}" srcOrd="0" destOrd="0" parTransId="{7659917F-CCAF-4F3E-AAEB-B5AFBE991C02}" sibTransId="{09E8F47C-B2D1-4306-AE45-6DDBB22803E1}"/>
    <dgm:cxn modelId="{B6D4C756-0E9C-42EE-957E-80ABEFC99BCC}" srcId="{F36C5DB0-6A4E-4049-B3AE-98D422053B1C}" destId="{0C80F2BA-E015-408F-85F5-A1A3061B2C29}" srcOrd="1" destOrd="0" parTransId="{15F02CFF-9908-4317-AD2D-ED338B8AC97C}" sibTransId="{FBB9C662-E1D0-479C-AA36-A7CEC4DCD1D8}"/>
    <dgm:cxn modelId="{B8645258-BBFB-4BAF-AAD8-01E76C8A4E94}" type="presOf" srcId="{683EEBDA-36C4-46B9-BFD0-F8DE5887D509}" destId="{CD3F5774-DE04-4172-9925-BD3272FF6D77}" srcOrd="0" destOrd="0" presId="urn:microsoft.com/office/officeart/2005/8/layout/lProcess2"/>
    <dgm:cxn modelId="{003FB258-9D3F-4BB6-8C06-2F216BF78594}" srcId="{683EEBDA-36C4-46B9-BFD0-F8DE5887D509}" destId="{8ED8EEB1-6181-4821-BEEC-EA67A29D37C2}" srcOrd="1" destOrd="0" parTransId="{61810DC9-64C6-4861-B8FF-366BCB225B22}" sibTransId="{74265C3F-9E1E-4DC8-8F0E-4468533CB87E}"/>
    <dgm:cxn modelId="{D11BA885-2BB2-4414-82CD-B824B10E57F0}" type="presOf" srcId="{22CB1224-F9D9-424C-AF44-39AE5099A747}" destId="{BB289314-C996-46A3-A904-F455EA7DE467}" srcOrd="0" destOrd="0" presId="urn:microsoft.com/office/officeart/2005/8/layout/lProcess2"/>
    <dgm:cxn modelId="{53E6C689-EE14-4055-BCCB-60F7C39A6919}" srcId="{2DF29C13-E168-4958-BE90-48FECBAB3E2A}" destId="{7D6A674B-5AED-40CD-A2D1-B401E626D4E0}" srcOrd="2" destOrd="0" parTransId="{69C65DCB-6353-40D2-B855-3E4AE87B60B8}" sibTransId="{398396CF-55E0-4894-A9FA-F622916911E8}"/>
    <dgm:cxn modelId="{295D5690-0502-4E11-B9AD-D55401E71940}" type="presOf" srcId="{0C80F2BA-E015-408F-85F5-A1A3061B2C29}" destId="{FBFF6CDF-75BF-42CF-8628-C44A2571F9C2}" srcOrd="1" destOrd="0" presId="urn:microsoft.com/office/officeart/2005/8/layout/lProcess2"/>
    <dgm:cxn modelId="{DCA0CF90-C763-4099-809A-D4E223197CA5}" srcId="{2DF29C13-E168-4958-BE90-48FECBAB3E2A}" destId="{11B48A87-11AD-49B1-ABE8-9958FA124058}" srcOrd="3" destOrd="0" parTransId="{CCFDCF8C-4B4A-462E-A632-F79CE855ED49}" sibTransId="{EFE8DFD2-6A3A-4659-B1D9-BF6BBBD97AFB}"/>
    <dgm:cxn modelId="{1CFB2D9A-C98A-4B97-9E8D-5DEB3452D862}" srcId="{2DF29C13-E168-4958-BE90-48FECBAB3E2A}" destId="{0AEF8BAB-DC86-40EA-908E-FB4484B94903}" srcOrd="0" destOrd="0" parTransId="{AEBB0590-C26B-4983-B600-6F854D0F62FB}" sibTransId="{EF81E020-1D84-484B-A5F5-95066F9B114D}"/>
    <dgm:cxn modelId="{32AAC39F-FA77-4B0E-8E2E-4925CBCC9195}" type="presOf" srcId="{7D6A674B-5AED-40CD-A2D1-B401E626D4E0}" destId="{A2350A23-9CA3-4416-ABF0-E8FD37086C59}" srcOrd="0" destOrd="0" presId="urn:microsoft.com/office/officeart/2005/8/layout/lProcess2"/>
    <dgm:cxn modelId="{06215DA7-71B2-4BE7-9411-0CAC9AC7E91C}" type="presOf" srcId="{9A449195-7403-4DD3-8857-BD7363B07FE5}" destId="{3DE50750-B292-4718-ADC3-9AC3AF22A125}" srcOrd="0" destOrd="0" presId="urn:microsoft.com/office/officeart/2005/8/layout/lProcess2"/>
    <dgm:cxn modelId="{F2B7B9AF-22AE-4236-8BB3-D180319922E7}" type="presOf" srcId="{4C8D83E5-036E-4ADC-89F3-3FA91D40F956}" destId="{9EE60EAE-A2FD-4538-9F33-68C58C6FBFCC}" srcOrd="0" destOrd="0" presId="urn:microsoft.com/office/officeart/2005/8/layout/lProcess2"/>
    <dgm:cxn modelId="{279734B3-D8E5-4F02-BCE6-029259D41DD4}" type="presOf" srcId="{8ED8EEB1-6181-4821-BEEC-EA67A29D37C2}" destId="{5B2F383F-4172-426E-B5CB-A1AAC5439C40}" srcOrd="0" destOrd="0" presId="urn:microsoft.com/office/officeart/2005/8/layout/lProcess2"/>
    <dgm:cxn modelId="{535C3DB6-6DF3-460F-9333-9FE184423FD1}" type="presOf" srcId="{392D052B-ED9B-4679-A782-330C34E5C059}" destId="{AC84B4E0-3288-4349-83DF-407A45CFF132}" srcOrd="0" destOrd="0" presId="urn:microsoft.com/office/officeart/2005/8/layout/lProcess2"/>
    <dgm:cxn modelId="{4831B8CC-95F3-4C86-A34C-6063159B3305}" type="presOf" srcId="{07243897-93AA-474B-900D-00A5D95BFD3B}" destId="{48F512AE-5413-44B4-83F0-24EB961301D9}" srcOrd="1" destOrd="0" presId="urn:microsoft.com/office/officeart/2005/8/layout/lProcess2"/>
    <dgm:cxn modelId="{62EFB7CE-7C12-49FC-93AC-B683E819D3E2}" type="presOf" srcId="{5E707B77-7282-482D-949E-6CD346C6787C}" destId="{90A16BEF-40EB-4C99-8A70-A0D8C0006F81}" srcOrd="0" destOrd="0" presId="urn:microsoft.com/office/officeart/2005/8/layout/lProcess2"/>
    <dgm:cxn modelId="{2D8F48CF-85D7-4A92-AB63-57605EAE58B7}" srcId="{0C80F2BA-E015-408F-85F5-A1A3061B2C29}" destId="{4C8D83E5-036E-4ADC-89F3-3FA91D40F956}" srcOrd="1" destOrd="0" parTransId="{4C52342B-E2DA-488D-8DC8-E54508D6B1D1}" sibTransId="{5AEEF99C-0140-4639-A55B-171E0A8ED741}"/>
    <dgm:cxn modelId="{FF40E4D6-EA8D-4707-8475-404063518148}" type="presOf" srcId="{2DF29C13-E168-4958-BE90-48FECBAB3E2A}" destId="{DE439A51-5A9A-4444-B12A-87EAC21E4B9F}" srcOrd="0" destOrd="0" presId="urn:microsoft.com/office/officeart/2005/8/layout/lProcess2"/>
    <dgm:cxn modelId="{CCB65EFA-1166-4C64-A809-245DF3C59BD1}" type="presOf" srcId="{FDC40D5E-664E-4430-A91F-0631CE583D0C}" destId="{4E9586FA-34C6-4C33-97E6-4713EAC44746}" srcOrd="0" destOrd="0" presId="urn:microsoft.com/office/officeart/2005/8/layout/lProcess2"/>
    <dgm:cxn modelId="{034B40FB-DEB3-45AC-9D4E-D22256492B06}" type="presOf" srcId="{11B48A87-11AD-49B1-ABE8-9958FA124058}" destId="{42EDCB59-BE9E-4071-B8B8-6244289653DE}" srcOrd="0" destOrd="0" presId="urn:microsoft.com/office/officeart/2005/8/layout/lProcess2"/>
    <dgm:cxn modelId="{313E5347-4824-4003-9D5F-DE92976226AB}" type="presParOf" srcId="{07C2784E-0990-4C31-8F55-0A79AE1232CD}" destId="{26DE1F68-664E-4CA5-9453-4CE60817D76C}" srcOrd="0" destOrd="0" presId="urn:microsoft.com/office/officeart/2005/8/layout/lProcess2"/>
    <dgm:cxn modelId="{78DAF048-D7A6-4778-8890-B9C80F7A7C7F}" type="presParOf" srcId="{26DE1F68-664E-4CA5-9453-4CE60817D76C}" destId="{86485D1B-9879-443F-AAE3-FA81EFE41DB5}" srcOrd="0" destOrd="0" presId="urn:microsoft.com/office/officeart/2005/8/layout/lProcess2"/>
    <dgm:cxn modelId="{6B45AF25-F70B-42AD-88FD-F803DC2664A6}" type="presParOf" srcId="{26DE1F68-664E-4CA5-9453-4CE60817D76C}" destId="{48F512AE-5413-44B4-83F0-24EB961301D9}" srcOrd="1" destOrd="0" presId="urn:microsoft.com/office/officeart/2005/8/layout/lProcess2"/>
    <dgm:cxn modelId="{834A02D0-915D-4859-A3C8-6EBCAEA47C6E}" type="presParOf" srcId="{26DE1F68-664E-4CA5-9453-4CE60817D76C}" destId="{DD0AE62A-B0BC-44FB-857A-5E774FAC80F7}" srcOrd="2" destOrd="0" presId="urn:microsoft.com/office/officeart/2005/8/layout/lProcess2"/>
    <dgm:cxn modelId="{1F98D6C7-A06A-476C-BEF0-24CA2ACE8515}" type="presParOf" srcId="{DD0AE62A-B0BC-44FB-857A-5E774FAC80F7}" destId="{FAA50DFB-AAD9-496B-8706-B63B83E314E7}" srcOrd="0" destOrd="0" presId="urn:microsoft.com/office/officeart/2005/8/layout/lProcess2"/>
    <dgm:cxn modelId="{9BC1973D-DEA9-4E2E-9247-011F76B02954}" type="presParOf" srcId="{FAA50DFB-AAD9-496B-8706-B63B83E314E7}" destId="{90A16BEF-40EB-4C99-8A70-A0D8C0006F81}" srcOrd="0" destOrd="0" presId="urn:microsoft.com/office/officeart/2005/8/layout/lProcess2"/>
    <dgm:cxn modelId="{15A9CB9A-C915-41BE-901F-B2BE5D0D923A}" type="presParOf" srcId="{FAA50DFB-AAD9-496B-8706-B63B83E314E7}" destId="{F8CFDE52-350F-4217-84A0-40C533E37907}" srcOrd="1" destOrd="0" presId="urn:microsoft.com/office/officeart/2005/8/layout/lProcess2"/>
    <dgm:cxn modelId="{FC2477A3-7D4D-42D4-BEB5-F19BB3749A09}" type="presParOf" srcId="{FAA50DFB-AAD9-496B-8706-B63B83E314E7}" destId="{62532BD2-8C37-4958-8979-319BFAABF102}" srcOrd="2" destOrd="0" presId="urn:microsoft.com/office/officeart/2005/8/layout/lProcess2"/>
    <dgm:cxn modelId="{7B865CA9-0643-42FE-A025-9B0FAEF6CFB5}" type="presParOf" srcId="{07C2784E-0990-4C31-8F55-0A79AE1232CD}" destId="{8515EA9A-3330-4BC3-80D0-AE8527122B74}" srcOrd="1" destOrd="0" presId="urn:microsoft.com/office/officeart/2005/8/layout/lProcess2"/>
    <dgm:cxn modelId="{A17F8E74-27EB-4BF8-8035-B9BE7917ABD8}" type="presParOf" srcId="{07C2784E-0990-4C31-8F55-0A79AE1232CD}" destId="{9AF1B8AA-CE48-4CFD-A265-EBA619C10C6D}" srcOrd="2" destOrd="0" presId="urn:microsoft.com/office/officeart/2005/8/layout/lProcess2"/>
    <dgm:cxn modelId="{850F8F09-EE08-4F97-94F0-0940F3A6CB47}" type="presParOf" srcId="{9AF1B8AA-CE48-4CFD-A265-EBA619C10C6D}" destId="{D0AA290B-FA68-4EF3-94C6-45CA5FD2B2F1}" srcOrd="0" destOrd="0" presId="urn:microsoft.com/office/officeart/2005/8/layout/lProcess2"/>
    <dgm:cxn modelId="{E50441DE-4DF2-4B4F-A98E-A45C36F4F9FB}" type="presParOf" srcId="{9AF1B8AA-CE48-4CFD-A265-EBA619C10C6D}" destId="{FBFF6CDF-75BF-42CF-8628-C44A2571F9C2}" srcOrd="1" destOrd="0" presId="urn:microsoft.com/office/officeart/2005/8/layout/lProcess2"/>
    <dgm:cxn modelId="{CF22E5C0-78B9-4796-8DAE-9C7575B924E2}" type="presParOf" srcId="{9AF1B8AA-CE48-4CFD-A265-EBA619C10C6D}" destId="{80BC31E9-2029-4FD0-B604-ECC602506D8D}" srcOrd="2" destOrd="0" presId="urn:microsoft.com/office/officeart/2005/8/layout/lProcess2"/>
    <dgm:cxn modelId="{4A039D94-1F16-4A8D-A082-5F1FC36E36D1}" type="presParOf" srcId="{80BC31E9-2029-4FD0-B604-ECC602506D8D}" destId="{0BD773A1-AD70-4A6A-9E08-81D5BB29BB87}" srcOrd="0" destOrd="0" presId="urn:microsoft.com/office/officeart/2005/8/layout/lProcess2"/>
    <dgm:cxn modelId="{7FC5F3BC-974B-4B7F-8885-1489070189BF}" type="presParOf" srcId="{0BD773A1-AD70-4A6A-9E08-81D5BB29BB87}" destId="{4E9586FA-34C6-4C33-97E6-4713EAC44746}" srcOrd="0" destOrd="0" presId="urn:microsoft.com/office/officeart/2005/8/layout/lProcess2"/>
    <dgm:cxn modelId="{B8E3228B-2C43-462E-A5CE-28B6FD0AD3D3}" type="presParOf" srcId="{0BD773A1-AD70-4A6A-9E08-81D5BB29BB87}" destId="{40EECB45-7727-4A21-AB56-8E5C914A9CB6}" srcOrd="1" destOrd="0" presId="urn:microsoft.com/office/officeart/2005/8/layout/lProcess2"/>
    <dgm:cxn modelId="{84FADB20-7757-402C-B8B9-7ADC9F8DD2A5}" type="presParOf" srcId="{0BD773A1-AD70-4A6A-9E08-81D5BB29BB87}" destId="{9EE60EAE-A2FD-4538-9F33-68C58C6FBFCC}" srcOrd="2" destOrd="0" presId="urn:microsoft.com/office/officeart/2005/8/layout/lProcess2"/>
    <dgm:cxn modelId="{BFFA658F-C67B-4BAD-9258-50859AC5EFF9}" type="presParOf" srcId="{0BD773A1-AD70-4A6A-9E08-81D5BB29BB87}" destId="{5B4C644F-CF8E-40D5-A600-58A8E337E67B}" srcOrd="3" destOrd="0" presId="urn:microsoft.com/office/officeart/2005/8/layout/lProcess2"/>
    <dgm:cxn modelId="{0F580970-E205-43F0-A7D6-5934DD1E70A7}" type="presParOf" srcId="{0BD773A1-AD70-4A6A-9E08-81D5BB29BB87}" destId="{AC84B4E0-3288-4349-83DF-407A45CFF132}" srcOrd="4" destOrd="0" presId="urn:microsoft.com/office/officeart/2005/8/layout/lProcess2"/>
    <dgm:cxn modelId="{83D3D7A1-C4B9-46A1-808C-522C90E70646}" type="presParOf" srcId="{07C2784E-0990-4C31-8F55-0A79AE1232CD}" destId="{C467F175-6556-4B54-B9A4-F6B75BAC1AD9}" srcOrd="3" destOrd="0" presId="urn:microsoft.com/office/officeart/2005/8/layout/lProcess2"/>
    <dgm:cxn modelId="{FCBC4ECE-449C-4517-8079-09F25AFADFDF}" type="presParOf" srcId="{07C2784E-0990-4C31-8F55-0A79AE1232CD}" destId="{F818195C-D6C5-4B27-BE70-E6E6B8EFBAAF}" srcOrd="4" destOrd="0" presId="urn:microsoft.com/office/officeart/2005/8/layout/lProcess2"/>
    <dgm:cxn modelId="{2C56E162-51A8-486A-8BD6-8ED524587C1D}" type="presParOf" srcId="{F818195C-D6C5-4B27-BE70-E6E6B8EFBAAF}" destId="{DE439A51-5A9A-4444-B12A-87EAC21E4B9F}" srcOrd="0" destOrd="0" presId="urn:microsoft.com/office/officeart/2005/8/layout/lProcess2"/>
    <dgm:cxn modelId="{691C511C-24D4-48F2-9888-E00E47E99797}" type="presParOf" srcId="{F818195C-D6C5-4B27-BE70-E6E6B8EFBAAF}" destId="{68ABF527-30F2-4721-B5F5-71C7E001585F}" srcOrd="1" destOrd="0" presId="urn:microsoft.com/office/officeart/2005/8/layout/lProcess2"/>
    <dgm:cxn modelId="{981BC20C-7467-417B-9B98-9C651E14A23E}" type="presParOf" srcId="{F818195C-D6C5-4B27-BE70-E6E6B8EFBAAF}" destId="{3CAB91D5-47FA-4E51-A15D-3762040FAD76}" srcOrd="2" destOrd="0" presId="urn:microsoft.com/office/officeart/2005/8/layout/lProcess2"/>
    <dgm:cxn modelId="{10B40A28-4E32-4474-AC0C-69829B72FBB8}" type="presParOf" srcId="{3CAB91D5-47FA-4E51-A15D-3762040FAD76}" destId="{1627C42E-4A88-4D6A-8FF9-821F7F4C6475}" srcOrd="0" destOrd="0" presId="urn:microsoft.com/office/officeart/2005/8/layout/lProcess2"/>
    <dgm:cxn modelId="{1E7D2D43-74EA-4DF2-B1BA-DC9FED926D8E}" type="presParOf" srcId="{1627C42E-4A88-4D6A-8FF9-821F7F4C6475}" destId="{1DF3439F-572E-4178-8057-E0556A3E22A0}" srcOrd="0" destOrd="0" presId="urn:microsoft.com/office/officeart/2005/8/layout/lProcess2"/>
    <dgm:cxn modelId="{9F079D15-3876-4E4E-95C2-C508CC86E492}" type="presParOf" srcId="{1627C42E-4A88-4D6A-8FF9-821F7F4C6475}" destId="{6C16CC35-28CA-442C-BC55-9DD6097E89A5}" srcOrd="1" destOrd="0" presId="urn:microsoft.com/office/officeart/2005/8/layout/lProcess2"/>
    <dgm:cxn modelId="{26EA53AA-9874-42A6-87BE-3AEFA580E747}" type="presParOf" srcId="{1627C42E-4A88-4D6A-8FF9-821F7F4C6475}" destId="{3DE50750-B292-4718-ADC3-9AC3AF22A125}" srcOrd="2" destOrd="0" presId="urn:microsoft.com/office/officeart/2005/8/layout/lProcess2"/>
    <dgm:cxn modelId="{651072F5-CB6E-4E89-9940-60B5481DCD4D}" type="presParOf" srcId="{1627C42E-4A88-4D6A-8FF9-821F7F4C6475}" destId="{8BEDFC1A-5862-41A0-9B30-0DB11FB0680D}" srcOrd="3" destOrd="0" presId="urn:microsoft.com/office/officeart/2005/8/layout/lProcess2"/>
    <dgm:cxn modelId="{E955624C-43E1-498E-A167-9A92020509A2}" type="presParOf" srcId="{1627C42E-4A88-4D6A-8FF9-821F7F4C6475}" destId="{A2350A23-9CA3-4416-ABF0-E8FD37086C59}" srcOrd="4" destOrd="0" presId="urn:microsoft.com/office/officeart/2005/8/layout/lProcess2"/>
    <dgm:cxn modelId="{CE370FC5-F378-4CDF-8ED8-D9CD70E8DEB8}" type="presParOf" srcId="{1627C42E-4A88-4D6A-8FF9-821F7F4C6475}" destId="{03AD2D8A-5471-4348-A28F-70362E3E9C38}" srcOrd="5" destOrd="0" presId="urn:microsoft.com/office/officeart/2005/8/layout/lProcess2"/>
    <dgm:cxn modelId="{CD66007C-5DFC-4F38-9425-D606FA5C7D6A}" type="presParOf" srcId="{1627C42E-4A88-4D6A-8FF9-821F7F4C6475}" destId="{42EDCB59-BE9E-4071-B8B8-6244289653DE}" srcOrd="6" destOrd="0" presId="urn:microsoft.com/office/officeart/2005/8/layout/lProcess2"/>
    <dgm:cxn modelId="{53CEF3D3-1F99-4280-9616-DF5150FDCCD6}" type="presParOf" srcId="{07C2784E-0990-4C31-8F55-0A79AE1232CD}" destId="{BF446A38-C47B-41E0-BDEC-4355394163EE}" srcOrd="5" destOrd="0" presId="urn:microsoft.com/office/officeart/2005/8/layout/lProcess2"/>
    <dgm:cxn modelId="{183E54DA-CF36-4411-B180-4F85807458A1}" type="presParOf" srcId="{07C2784E-0990-4C31-8F55-0A79AE1232CD}" destId="{7B35D76D-0DB6-401A-8DA8-5A29B7B03592}" srcOrd="6" destOrd="0" presId="urn:microsoft.com/office/officeart/2005/8/layout/lProcess2"/>
    <dgm:cxn modelId="{38438F0C-5236-4910-8B7F-D919B6A7CA73}" type="presParOf" srcId="{7B35D76D-0DB6-401A-8DA8-5A29B7B03592}" destId="{CD3F5774-DE04-4172-9925-BD3272FF6D77}" srcOrd="0" destOrd="0" presId="urn:microsoft.com/office/officeart/2005/8/layout/lProcess2"/>
    <dgm:cxn modelId="{9AEFF088-C0A9-49EC-B3BA-A6A080587D0E}" type="presParOf" srcId="{7B35D76D-0DB6-401A-8DA8-5A29B7B03592}" destId="{F0469D60-50F4-43F6-AC1F-A832E9DE3303}" srcOrd="1" destOrd="0" presId="urn:microsoft.com/office/officeart/2005/8/layout/lProcess2"/>
    <dgm:cxn modelId="{9A9541C2-C55E-4477-BBFD-F43A4B3147B6}" type="presParOf" srcId="{7B35D76D-0DB6-401A-8DA8-5A29B7B03592}" destId="{99AD0F69-71F7-40DA-AB93-808A4123E93E}" srcOrd="2" destOrd="0" presId="urn:microsoft.com/office/officeart/2005/8/layout/lProcess2"/>
    <dgm:cxn modelId="{9957ED3C-4F42-46ED-A59D-E13EC559F17D}" type="presParOf" srcId="{99AD0F69-71F7-40DA-AB93-808A4123E93E}" destId="{6207A06C-325C-4881-97F3-5DC996DF79C7}" srcOrd="0" destOrd="0" presId="urn:microsoft.com/office/officeart/2005/8/layout/lProcess2"/>
    <dgm:cxn modelId="{56F0645D-740C-46D2-9C0C-1E601C02317C}" type="presParOf" srcId="{6207A06C-325C-4881-97F3-5DC996DF79C7}" destId="{BB289314-C996-46A3-A904-F455EA7DE467}" srcOrd="0" destOrd="0" presId="urn:microsoft.com/office/officeart/2005/8/layout/lProcess2"/>
    <dgm:cxn modelId="{DC281442-C152-4165-960B-3172DDF87D06}" type="presParOf" srcId="{6207A06C-325C-4881-97F3-5DC996DF79C7}" destId="{FD9FA52E-100B-4080-B4BE-BDA752DC0995}" srcOrd="1" destOrd="0" presId="urn:microsoft.com/office/officeart/2005/8/layout/lProcess2"/>
    <dgm:cxn modelId="{184DD3EF-6EA4-4531-94F7-C15DDCD9F347}" type="presParOf" srcId="{6207A06C-325C-4881-97F3-5DC996DF79C7}" destId="{5B2F383F-4172-426E-B5CB-A1AAC5439C4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85D1B-9879-443F-AAE3-FA81EFE41DB5}">
      <dsp:nvSpPr>
        <dsp:cNvPr id="0" name=""/>
        <dsp:cNvSpPr/>
      </dsp:nvSpPr>
      <dsp:spPr>
        <a:xfrm>
          <a:off x="1773" y="0"/>
          <a:ext cx="1740188" cy="418192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Identify and Design</a:t>
          </a:r>
        </a:p>
      </dsp:txBody>
      <dsp:txXfrm>
        <a:off x="1773" y="0"/>
        <a:ext cx="1740188" cy="1254576"/>
      </dsp:txXfrm>
    </dsp:sp>
    <dsp:sp modelId="{90A16BEF-40EB-4C99-8A70-A0D8C0006F81}">
      <dsp:nvSpPr>
        <dsp:cNvPr id="0" name=""/>
        <dsp:cNvSpPr/>
      </dsp:nvSpPr>
      <dsp:spPr>
        <a:xfrm>
          <a:off x="175792" y="1255801"/>
          <a:ext cx="1392150" cy="126090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Everyone Research Problems and Existing Solutions</a:t>
          </a:r>
        </a:p>
      </dsp:txBody>
      <dsp:txXfrm>
        <a:off x="212723" y="1292732"/>
        <a:ext cx="1318288" cy="1187044"/>
      </dsp:txXfrm>
    </dsp:sp>
    <dsp:sp modelId="{62532BD2-8C37-4958-8979-319BFAABF102}">
      <dsp:nvSpPr>
        <dsp:cNvPr id="0" name=""/>
        <dsp:cNvSpPr/>
      </dsp:nvSpPr>
      <dsp:spPr>
        <a:xfrm>
          <a:off x="175792" y="2710693"/>
          <a:ext cx="1392150" cy="1260906"/>
        </a:xfrm>
        <a:prstGeom prst="roundRect">
          <a:avLst>
            <a:gd name="adj" fmla="val 10000"/>
          </a:avLst>
        </a:prstGeom>
        <a:solidFill>
          <a:schemeClr val="accent4">
            <a:hueOff val="794769"/>
            <a:satOff val="-3910"/>
            <a:lumOff val="-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Use all Available Resources</a:t>
          </a:r>
        </a:p>
      </dsp:txBody>
      <dsp:txXfrm>
        <a:off x="212723" y="2747624"/>
        <a:ext cx="1318288" cy="1187044"/>
      </dsp:txXfrm>
    </dsp:sp>
    <dsp:sp modelId="{D0AA290B-FA68-4EF3-94C6-45CA5FD2B2F1}">
      <dsp:nvSpPr>
        <dsp:cNvPr id="0" name=""/>
        <dsp:cNvSpPr/>
      </dsp:nvSpPr>
      <dsp:spPr>
        <a:xfrm>
          <a:off x="1872475" y="0"/>
          <a:ext cx="1740188" cy="418192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Design and Create</a:t>
          </a:r>
        </a:p>
      </dsp:txBody>
      <dsp:txXfrm>
        <a:off x="1872475" y="0"/>
        <a:ext cx="1740188" cy="1254576"/>
      </dsp:txXfrm>
    </dsp:sp>
    <dsp:sp modelId="{4E9586FA-34C6-4C33-97E6-4713EAC44746}">
      <dsp:nvSpPr>
        <dsp:cNvPr id="0" name=""/>
        <dsp:cNvSpPr/>
      </dsp:nvSpPr>
      <dsp:spPr>
        <a:xfrm>
          <a:off x="2046494" y="1254933"/>
          <a:ext cx="1392150" cy="821580"/>
        </a:xfrm>
        <a:prstGeom prst="roundRect">
          <a:avLst>
            <a:gd name="adj" fmla="val 10000"/>
          </a:avLst>
        </a:prstGeom>
        <a:solidFill>
          <a:schemeClr val="accent4">
            <a:hueOff val="1589538"/>
            <a:satOff val="-7819"/>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Select Team Problem</a:t>
          </a:r>
        </a:p>
      </dsp:txBody>
      <dsp:txXfrm>
        <a:off x="2070557" y="1278996"/>
        <a:ext cx="1344024" cy="773454"/>
      </dsp:txXfrm>
    </dsp:sp>
    <dsp:sp modelId="{9EE60EAE-A2FD-4538-9F33-68C58C6FBFCC}">
      <dsp:nvSpPr>
        <dsp:cNvPr id="0" name=""/>
        <dsp:cNvSpPr/>
      </dsp:nvSpPr>
      <dsp:spPr>
        <a:xfrm>
          <a:off x="2046494" y="2202910"/>
          <a:ext cx="1392150" cy="821580"/>
        </a:xfrm>
        <a:prstGeom prst="roundRect">
          <a:avLst>
            <a:gd name="adj" fmla="val 10000"/>
          </a:avLst>
        </a:prstGeom>
        <a:solidFill>
          <a:schemeClr val="accent4">
            <a:hueOff val="2384307"/>
            <a:satOff val="-11729"/>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Everyone to Come up with Solutions</a:t>
          </a:r>
        </a:p>
      </dsp:txBody>
      <dsp:txXfrm>
        <a:off x="2070557" y="2226973"/>
        <a:ext cx="1344024" cy="773454"/>
      </dsp:txXfrm>
    </dsp:sp>
    <dsp:sp modelId="{AC84B4E0-3288-4349-83DF-407A45CFF132}">
      <dsp:nvSpPr>
        <dsp:cNvPr id="0" name=""/>
        <dsp:cNvSpPr/>
      </dsp:nvSpPr>
      <dsp:spPr>
        <a:xfrm>
          <a:off x="2046494" y="3150887"/>
          <a:ext cx="1392150" cy="821580"/>
        </a:xfrm>
        <a:prstGeom prst="roundRect">
          <a:avLst>
            <a:gd name="adj" fmla="val 10000"/>
          </a:avLst>
        </a:prstGeom>
        <a:solidFill>
          <a:schemeClr val="accent4">
            <a:hueOff val="3179076"/>
            <a:satOff val="-15638"/>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Select Team Solution</a:t>
          </a:r>
        </a:p>
      </dsp:txBody>
      <dsp:txXfrm>
        <a:off x="2070557" y="3174950"/>
        <a:ext cx="1344024" cy="773454"/>
      </dsp:txXfrm>
    </dsp:sp>
    <dsp:sp modelId="{DE439A51-5A9A-4444-B12A-87EAC21E4B9F}">
      <dsp:nvSpPr>
        <dsp:cNvPr id="0" name=""/>
        <dsp:cNvSpPr/>
      </dsp:nvSpPr>
      <dsp:spPr>
        <a:xfrm>
          <a:off x="3743178" y="0"/>
          <a:ext cx="1740188" cy="418192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Create and Iterate</a:t>
          </a:r>
        </a:p>
      </dsp:txBody>
      <dsp:txXfrm>
        <a:off x="3743178" y="0"/>
        <a:ext cx="1740188" cy="1254576"/>
      </dsp:txXfrm>
    </dsp:sp>
    <dsp:sp modelId="{1DF3439F-572E-4178-8057-E0556A3E22A0}">
      <dsp:nvSpPr>
        <dsp:cNvPr id="0" name=""/>
        <dsp:cNvSpPr/>
      </dsp:nvSpPr>
      <dsp:spPr>
        <a:xfrm>
          <a:off x="3917196" y="1254678"/>
          <a:ext cx="1392150" cy="609216"/>
        </a:xfrm>
        <a:prstGeom prst="roundRect">
          <a:avLst>
            <a:gd name="adj" fmla="val 10000"/>
          </a:avLst>
        </a:prstGeom>
        <a:solidFill>
          <a:schemeClr val="accent4">
            <a:hueOff val="3973846"/>
            <a:satOff val="-19548"/>
            <a:lumOff val="-4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Develop </a:t>
          </a:r>
        </a:p>
        <a:p>
          <a:pPr marL="0" lvl="0" indent="0" algn="ctr" defTabSz="622300">
            <a:lnSpc>
              <a:spcPct val="90000"/>
            </a:lnSpc>
            <a:spcBef>
              <a:spcPct val="0"/>
            </a:spcBef>
            <a:spcAft>
              <a:spcPct val="35000"/>
            </a:spcAft>
            <a:buNone/>
          </a:pPr>
          <a:r>
            <a:rPr lang="en-US" sz="1400" b="0" kern="1200">
              <a:solidFill>
                <a:schemeClr val="tx1"/>
              </a:solidFill>
            </a:rPr>
            <a:t>Solution</a:t>
          </a:r>
        </a:p>
      </dsp:txBody>
      <dsp:txXfrm>
        <a:off x="3935039" y="1272521"/>
        <a:ext cx="1356464" cy="573530"/>
      </dsp:txXfrm>
    </dsp:sp>
    <dsp:sp modelId="{3DE50750-B292-4718-ADC3-9AC3AF22A125}">
      <dsp:nvSpPr>
        <dsp:cNvPr id="0" name=""/>
        <dsp:cNvSpPr/>
      </dsp:nvSpPr>
      <dsp:spPr>
        <a:xfrm>
          <a:off x="3917196" y="1957620"/>
          <a:ext cx="1392150" cy="609216"/>
        </a:xfrm>
        <a:prstGeom prst="roundRect">
          <a:avLst>
            <a:gd name="adj" fmla="val 10000"/>
          </a:avLst>
        </a:prstGeom>
        <a:solidFill>
          <a:schemeClr val="accent4">
            <a:hueOff val="4768615"/>
            <a:satOff val="-23458"/>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Create Model/prototype</a:t>
          </a:r>
        </a:p>
      </dsp:txBody>
      <dsp:txXfrm>
        <a:off x="3935039" y="1975463"/>
        <a:ext cx="1356464" cy="573530"/>
      </dsp:txXfrm>
    </dsp:sp>
    <dsp:sp modelId="{A2350A23-9CA3-4416-ABF0-E8FD37086C59}">
      <dsp:nvSpPr>
        <dsp:cNvPr id="0" name=""/>
        <dsp:cNvSpPr/>
      </dsp:nvSpPr>
      <dsp:spPr>
        <a:xfrm>
          <a:off x="3917196" y="2660563"/>
          <a:ext cx="1392150" cy="609216"/>
        </a:xfrm>
        <a:prstGeom prst="roundRect">
          <a:avLst>
            <a:gd name="adj" fmla="val 10000"/>
          </a:avLst>
        </a:prstGeom>
        <a:solidFill>
          <a:schemeClr val="accent4">
            <a:hueOff val="5563384"/>
            <a:satOff val="-27367"/>
            <a:lumOff val="-6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Share with Users/Experts</a:t>
          </a:r>
        </a:p>
      </dsp:txBody>
      <dsp:txXfrm>
        <a:off x="3935039" y="2678406"/>
        <a:ext cx="1356464" cy="573530"/>
      </dsp:txXfrm>
    </dsp:sp>
    <dsp:sp modelId="{42EDCB59-BE9E-4071-B8B8-6244289653DE}">
      <dsp:nvSpPr>
        <dsp:cNvPr id="0" name=""/>
        <dsp:cNvSpPr/>
      </dsp:nvSpPr>
      <dsp:spPr>
        <a:xfrm>
          <a:off x="3917196" y="3363505"/>
          <a:ext cx="1392150" cy="609216"/>
        </a:xfrm>
        <a:prstGeom prst="roundRect">
          <a:avLst>
            <a:gd name="adj" fmla="val 10000"/>
          </a:avLst>
        </a:prstGeom>
        <a:solidFill>
          <a:schemeClr val="accent4">
            <a:hueOff val="6358153"/>
            <a:satOff val="-31277"/>
            <a:lumOff val="-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Iterate and Improve</a:t>
          </a:r>
        </a:p>
      </dsp:txBody>
      <dsp:txXfrm>
        <a:off x="3935039" y="3381348"/>
        <a:ext cx="1356464" cy="573530"/>
      </dsp:txXfrm>
    </dsp:sp>
    <dsp:sp modelId="{CD3F5774-DE04-4172-9925-BD3272FF6D77}">
      <dsp:nvSpPr>
        <dsp:cNvPr id="0" name=""/>
        <dsp:cNvSpPr/>
      </dsp:nvSpPr>
      <dsp:spPr>
        <a:xfrm>
          <a:off x="5613880" y="0"/>
          <a:ext cx="1740188" cy="418192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Communicate</a:t>
          </a:r>
        </a:p>
      </dsp:txBody>
      <dsp:txXfrm>
        <a:off x="5613880" y="0"/>
        <a:ext cx="1740188" cy="1254576"/>
      </dsp:txXfrm>
    </dsp:sp>
    <dsp:sp modelId="{BB289314-C996-46A3-A904-F455EA7DE467}">
      <dsp:nvSpPr>
        <dsp:cNvPr id="0" name=""/>
        <dsp:cNvSpPr/>
      </dsp:nvSpPr>
      <dsp:spPr>
        <a:xfrm>
          <a:off x="5787899" y="1255801"/>
          <a:ext cx="1392150" cy="1260906"/>
        </a:xfrm>
        <a:prstGeom prst="roundRect">
          <a:avLst>
            <a:gd name="adj" fmla="val 10000"/>
          </a:avLst>
        </a:prstGeom>
        <a:solidFill>
          <a:schemeClr val="accent4">
            <a:hueOff val="7152922"/>
            <a:satOff val="-35186"/>
            <a:lumOff val="-7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Select method of Communication /delivery as a Team</a:t>
          </a:r>
        </a:p>
      </dsp:txBody>
      <dsp:txXfrm>
        <a:off x="5824830" y="1292732"/>
        <a:ext cx="1318288" cy="1187044"/>
      </dsp:txXfrm>
    </dsp:sp>
    <dsp:sp modelId="{5B2F383F-4172-426E-B5CB-A1AAC5439C40}">
      <dsp:nvSpPr>
        <dsp:cNvPr id="0" name=""/>
        <dsp:cNvSpPr/>
      </dsp:nvSpPr>
      <dsp:spPr>
        <a:xfrm>
          <a:off x="5787899" y="2710693"/>
          <a:ext cx="1392150" cy="1260906"/>
        </a:xfrm>
        <a:prstGeom prst="roundRect">
          <a:avLst>
            <a:gd name="adj" fmla="val 10000"/>
          </a:avLst>
        </a:prstGeom>
        <a:solidFill>
          <a:schemeClr val="accent4">
            <a:hueOff val="7947691"/>
            <a:satOff val="-39096"/>
            <a:lumOff val="-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rPr>
            <a:t>Practice and Deliver as a Team</a:t>
          </a:r>
        </a:p>
      </dsp:txBody>
      <dsp:txXfrm>
        <a:off x="5824830" y="2747624"/>
        <a:ext cx="1318288" cy="118704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76363" cy="469265"/>
          </a:xfrm>
          <a:prstGeom prst="rect">
            <a:avLst/>
          </a:prstGeom>
          <a:noFill/>
          <a:ln>
            <a:noFill/>
          </a:ln>
        </p:spPr>
        <p:txBody>
          <a:bodyPr spcFirstLastPara="1" wrap="square" lIns="94168" tIns="47084" rIns="94168" bIns="47084"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5" y="1"/>
            <a:ext cx="3076363" cy="469265"/>
          </a:xfrm>
          <a:prstGeom prst="rect">
            <a:avLst/>
          </a:prstGeom>
          <a:noFill/>
          <a:ln>
            <a:noFill/>
          </a:ln>
        </p:spPr>
        <p:txBody>
          <a:bodyPr spcFirstLastPara="1" wrap="square" lIns="94168" tIns="47084" rIns="94168" bIns="47084"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1738"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458019"/>
            <a:ext cx="5679440" cy="4223385"/>
          </a:xfrm>
          <a:prstGeom prst="rect">
            <a:avLst/>
          </a:prstGeom>
          <a:noFill/>
          <a:ln>
            <a:noFill/>
          </a:ln>
        </p:spPr>
        <p:txBody>
          <a:bodyPr spcFirstLastPara="1" wrap="square" lIns="94168" tIns="47084" rIns="94168" bIns="47084"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914407"/>
            <a:ext cx="3076363" cy="469265"/>
          </a:xfrm>
          <a:prstGeom prst="rect">
            <a:avLst/>
          </a:prstGeom>
          <a:noFill/>
          <a:ln>
            <a:noFill/>
          </a:ln>
        </p:spPr>
        <p:txBody>
          <a:bodyPr spcFirstLastPara="1" wrap="square" lIns="94168" tIns="47084" rIns="94168" bIns="47084"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5" y="8914407"/>
            <a:ext cx="3076363" cy="469265"/>
          </a:xfrm>
          <a:prstGeom prst="rect">
            <a:avLst/>
          </a:prstGeom>
          <a:noFill/>
          <a:ln>
            <a:noFill/>
          </a:ln>
        </p:spPr>
        <p:txBody>
          <a:bodyPr spcFirstLastPara="1" wrap="square" lIns="94168" tIns="47084" rIns="94168" bIns="47084" anchor="b" anchorCtr="0">
            <a:noAutofit/>
          </a:bodyPr>
          <a:lstStyle/>
          <a:p>
            <a:pPr algn="r">
              <a:buSzPts val="1300"/>
            </a:pPr>
            <a:fld id="{00000000-1234-1234-1234-123412341234}" type="slidenum">
              <a:rPr lang="en-US" sz="1300" smtClean="0">
                <a:solidFill>
                  <a:schemeClr val="dk1"/>
                </a:solidFill>
                <a:latin typeface="Calibri"/>
                <a:ea typeface="Calibri"/>
                <a:cs typeface="Calibri"/>
                <a:sym typeface="Calibri"/>
              </a:rPr>
              <a:pPr algn="r">
                <a:buSzPts val="13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1201738"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709930" y="4458019"/>
            <a:ext cx="5679440" cy="4223385"/>
          </a:xfrm>
          <a:prstGeom prst="rect">
            <a:avLst/>
          </a:prstGeom>
          <a:noFill/>
          <a:ln>
            <a:noFill/>
          </a:ln>
        </p:spPr>
        <p:txBody>
          <a:bodyPr spcFirstLastPara="1" wrap="square" lIns="94168" tIns="47084" rIns="94168" bIns="47084" anchor="t" anchorCtr="0">
            <a:noAutofit/>
          </a:bodyPr>
          <a:lstStyle/>
          <a:p>
            <a:pPr marL="0" indent="0"/>
            <a:r>
              <a:rPr lang="en-US"/>
              <a:t>Welcome to FIRST LEGO League Judge training.</a:t>
            </a:r>
            <a:endParaRPr/>
          </a:p>
        </p:txBody>
      </p:sp>
      <p:sp>
        <p:nvSpPr>
          <p:cNvPr id="110" name="Google Shape;110;p1:notes"/>
          <p:cNvSpPr txBox="1">
            <a:spLocks noGrp="1"/>
          </p:cNvSpPr>
          <p:nvPr>
            <p:ph type="sldNum" idx="12"/>
          </p:nvPr>
        </p:nvSpPr>
        <p:spPr>
          <a:xfrm>
            <a:off x="4021295" y="8914407"/>
            <a:ext cx="3076363" cy="469265"/>
          </a:xfrm>
          <a:prstGeom prst="rect">
            <a:avLst/>
          </a:prstGeom>
          <a:noFill/>
          <a:ln>
            <a:noFill/>
          </a:ln>
        </p:spPr>
        <p:txBody>
          <a:bodyPr spcFirstLastPara="1" wrap="square" lIns="94168" tIns="47084" rIns="94168" bIns="47084"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709930" y="4458019"/>
            <a:ext cx="5679440" cy="4223385"/>
          </a:xfrm>
          <a:prstGeom prst="rect">
            <a:avLst/>
          </a:prstGeom>
          <a:noFill/>
          <a:ln>
            <a:noFill/>
          </a:ln>
        </p:spPr>
        <p:txBody>
          <a:bodyPr spcFirstLastPara="1" wrap="square" lIns="94168" tIns="47084" rIns="94168" bIns="47084" anchor="t" anchorCtr="0">
            <a:noAutofit/>
          </a:bodyPr>
          <a:lstStyle/>
          <a:p>
            <a:pPr marL="0" indent="0"/>
            <a:endParaRPr/>
          </a:p>
        </p:txBody>
      </p:sp>
      <p:sp>
        <p:nvSpPr>
          <p:cNvPr id="129" name="Google Shape;129;p2:notes"/>
          <p:cNvSpPr>
            <a:spLocks noGrp="1" noRot="1" noChangeAspect="1"/>
          </p:cNvSpPr>
          <p:nvPr>
            <p:ph type="sldImg" idx="2"/>
          </p:nvPr>
        </p:nvSpPr>
        <p:spPr>
          <a:xfrm>
            <a:off x="1201738" y="703263"/>
            <a:ext cx="46958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2">
  <p:cSld name="1_Title Slide 2">
    <p:spTree>
      <p:nvGrpSpPr>
        <p:cNvPr id="1" name="Shape 17"/>
        <p:cNvGrpSpPr/>
        <p:nvPr/>
      </p:nvGrpSpPr>
      <p:grpSpPr>
        <a:xfrm>
          <a:off x="0" y="0"/>
          <a:ext cx="0" cy="0"/>
          <a:chOff x="0" y="0"/>
          <a:chExt cx="0" cy="0"/>
        </a:xfrm>
      </p:grpSpPr>
      <p:grpSp>
        <p:nvGrpSpPr>
          <p:cNvPr id="18" name="Google Shape;18;p35"/>
          <p:cNvGrpSpPr/>
          <p:nvPr/>
        </p:nvGrpSpPr>
        <p:grpSpPr>
          <a:xfrm>
            <a:off x="0" y="-1"/>
            <a:ext cx="9144000" cy="6055895"/>
            <a:chOff x="0" y="-1"/>
            <a:chExt cx="9144000" cy="6055895"/>
          </a:xfrm>
        </p:grpSpPr>
        <p:pic>
          <p:nvPicPr>
            <p:cNvPr id="19" name="Google Shape;19;p35"/>
            <p:cNvPicPr preferRelativeResize="0"/>
            <p:nvPr/>
          </p:nvPicPr>
          <p:blipFill rotWithShape="1">
            <a:blip r:embed="rId2">
              <a:alphaModFix/>
            </a:blip>
            <a:srcRect/>
            <a:stretch/>
          </p:blipFill>
          <p:spPr>
            <a:xfrm>
              <a:off x="0" y="-1"/>
              <a:ext cx="9144000" cy="6055895"/>
            </a:xfrm>
            <a:prstGeom prst="rect">
              <a:avLst/>
            </a:prstGeom>
            <a:noFill/>
            <a:ln>
              <a:noFill/>
            </a:ln>
          </p:spPr>
        </p:pic>
        <p:pic>
          <p:nvPicPr>
            <p:cNvPr id="20" name="Google Shape;20;p35"/>
            <p:cNvPicPr preferRelativeResize="0"/>
            <p:nvPr/>
          </p:nvPicPr>
          <p:blipFill rotWithShape="1">
            <a:blip r:embed="rId3">
              <a:alphaModFix/>
            </a:blip>
            <a:srcRect/>
            <a:stretch/>
          </p:blipFill>
          <p:spPr>
            <a:xfrm>
              <a:off x="0" y="5416215"/>
              <a:ext cx="9144000" cy="311727"/>
            </a:xfrm>
            <a:prstGeom prst="rect">
              <a:avLst/>
            </a:prstGeom>
            <a:noFill/>
            <a:ln>
              <a:noFill/>
            </a:ln>
          </p:spPr>
        </p:pic>
      </p:grpSp>
      <p:sp>
        <p:nvSpPr>
          <p:cNvPr id="21" name="Google Shape;21;p35"/>
          <p:cNvSpPr txBox="1">
            <a:spLocks noGrp="1"/>
          </p:cNvSpPr>
          <p:nvPr>
            <p:ph type="title"/>
          </p:nvPr>
        </p:nvSpPr>
        <p:spPr>
          <a:xfrm>
            <a:off x="3381153" y="1553425"/>
            <a:ext cx="5113560" cy="150034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5"/>
          <p:cNvSpPr txBox="1">
            <a:spLocks noGrp="1"/>
          </p:cNvSpPr>
          <p:nvPr>
            <p:ph type="body" idx="1"/>
          </p:nvPr>
        </p:nvSpPr>
        <p:spPr>
          <a:xfrm>
            <a:off x="3381153" y="3027030"/>
            <a:ext cx="5113560" cy="101335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800"/>
              <a:buNone/>
              <a:defRPr sz="2800" b="0" i="1">
                <a:solidFill>
                  <a:srgbClr val="7F7F7F"/>
                </a:solidFill>
                <a:latin typeface="Arial"/>
                <a:ea typeface="Arial"/>
                <a:cs typeface="Arial"/>
                <a:sym typeface="Aria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23" name="Google Shape;23;p35"/>
          <p:cNvPicPr preferRelativeResize="0"/>
          <p:nvPr/>
        </p:nvPicPr>
        <p:blipFill rotWithShape="1">
          <a:blip r:embed="rId4">
            <a:alphaModFix/>
          </a:blip>
          <a:srcRect/>
          <a:stretch/>
        </p:blipFill>
        <p:spPr>
          <a:xfrm>
            <a:off x="745270" y="1553425"/>
            <a:ext cx="2093192" cy="2486960"/>
          </a:xfrm>
          <a:prstGeom prst="rect">
            <a:avLst/>
          </a:prstGeom>
          <a:noFill/>
          <a:ln>
            <a:noFill/>
          </a:ln>
        </p:spPr>
      </p:pic>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67"/>
        <p:cNvGrpSpPr/>
        <p:nvPr/>
      </p:nvGrpSpPr>
      <p:grpSpPr>
        <a:xfrm>
          <a:off x="0" y="0"/>
          <a:ext cx="0" cy="0"/>
          <a:chOff x="0" y="0"/>
          <a:chExt cx="0" cy="0"/>
        </a:xfrm>
      </p:grpSpPr>
      <p:grpSp>
        <p:nvGrpSpPr>
          <p:cNvPr id="68" name="Google Shape;68;p44"/>
          <p:cNvGrpSpPr/>
          <p:nvPr/>
        </p:nvGrpSpPr>
        <p:grpSpPr>
          <a:xfrm>
            <a:off x="0" y="-1"/>
            <a:ext cx="9144000" cy="6055895"/>
            <a:chOff x="0" y="-1"/>
            <a:chExt cx="9144000" cy="6055895"/>
          </a:xfrm>
        </p:grpSpPr>
        <p:pic>
          <p:nvPicPr>
            <p:cNvPr id="69" name="Google Shape;69;p44"/>
            <p:cNvPicPr preferRelativeResize="0"/>
            <p:nvPr/>
          </p:nvPicPr>
          <p:blipFill rotWithShape="1">
            <a:blip r:embed="rId2">
              <a:alphaModFix/>
            </a:blip>
            <a:srcRect/>
            <a:stretch/>
          </p:blipFill>
          <p:spPr>
            <a:xfrm>
              <a:off x="0" y="-1"/>
              <a:ext cx="9144000" cy="6055895"/>
            </a:xfrm>
            <a:prstGeom prst="rect">
              <a:avLst/>
            </a:prstGeom>
            <a:noFill/>
            <a:ln>
              <a:noFill/>
            </a:ln>
          </p:spPr>
        </p:pic>
        <p:pic>
          <p:nvPicPr>
            <p:cNvPr id="70" name="Google Shape;70;p44"/>
            <p:cNvPicPr preferRelativeResize="0"/>
            <p:nvPr/>
          </p:nvPicPr>
          <p:blipFill rotWithShape="1">
            <a:blip r:embed="rId3">
              <a:alphaModFix/>
            </a:blip>
            <a:srcRect/>
            <a:stretch/>
          </p:blipFill>
          <p:spPr>
            <a:xfrm>
              <a:off x="0" y="5416215"/>
              <a:ext cx="9144000" cy="311727"/>
            </a:xfrm>
            <a:prstGeom prst="rect">
              <a:avLst/>
            </a:prstGeom>
            <a:noFill/>
            <a:ln>
              <a:noFill/>
            </a:ln>
          </p:spPr>
        </p:pic>
      </p:grpSp>
      <p:sp>
        <p:nvSpPr>
          <p:cNvPr id="71" name="Google Shape;71;p44"/>
          <p:cNvSpPr txBox="1">
            <a:spLocks noGrp="1"/>
          </p:cNvSpPr>
          <p:nvPr>
            <p:ph type="title"/>
          </p:nvPr>
        </p:nvSpPr>
        <p:spPr>
          <a:xfrm>
            <a:off x="722313" y="473617"/>
            <a:ext cx="7772400" cy="88950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body" idx="1"/>
          </p:nvPr>
        </p:nvSpPr>
        <p:spPr>
          <a:xfrm>
            <a:off x="722313" y="1446028"/>
            <a:ext cx="7772400" cy="349811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60"/>
              </a:spcBef>
              <a:spcAft>
                <a:spcPts val="0"/>
              </a:spcAft>
              <a:buSzPts val="2800"/>
              <a:buNone/>
              <a:defRPr sz="2800" b="0" i="0">
                <a:solidFill>
                  <a:srgbClr val="7F7F7F"/>
                </a:solidFill>
                <a:latin typeface="Arial"/>
                <a:ea typeface="Arial"/>
                <a:cs typeface="Arial"/>
                <a:sym typeface="Aria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3" name="Google Shape;73;p44"/>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4"/>
          <p:cNvSpPr/>
          <p:nvPr/>
        </p:nvSpPr>
        <p:spPr>
          <a:xfrm>
            <a:off x="329609" y="255181"/>
            <a:ext cx="8537944" cy="5007935"/>
          </a:xfrm>
          <a:prstGeom prst="roundRect">
            <a:avLst>
              <a:gd name="adj" fmla="val 16667"/>
            </a:avLst>
          </a:prstGeom>
          <a:noFill/>
          <a:ln w="9525" cap="rnd" cmpd="sng">
            <a:solidFill>
              <a:srgbClr val="C41425"/>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utline with video">
  <p:cSld name="Outline with video">
    <p:spTree>
      <p:nvGrpSpPr>
        <p:cNvPr id="1" name="Shape 75"/>
        <p:cNvGrpSpPr/>
        <p:nvPr/>
      </p:nvGrpSpPr>
      <p:grpSpPr>
        <a:xfrm>
          <a:off x="0" y="0"/>
          <a:ext cx="0" cy="0"/>
          <a:chOff x="0" y="0"/>
          <a:chExt cx="0" cy="0"/>
        </a:xfrm>
      </p:grpSpPr>
      <p:sp>
        <p:nvSpPr>
          <p:cNvPr id="76" name="Google Shape;76;p45"/>
          <p:cNvSpPr>
            <a:spLocks noGrp="1"/>
          </p:cNvSpPr>
          <p:nvPr>
            <p:ph type="media" idx="2"/>
          </p:nvPr>
        </p:nvSpPr>
        <p:spPr>
          <a:xfrm>
            <a:off x="609600" y="1905000"/>
            <a:ext cx="3733800" cy="358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R="0" lvl="1"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R="0" lvl="2" algn="l" rtl="0">
              <a:lnSpc>
                <a:spcPct val="100000"/>
              </a:lnSpc>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R="0" lvl="3"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R="0" lvl="4"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7" name="Google Shape;77;p45" descr="C:\Documents and Settings\dmaggio\My Documents\My Files\Pics\FLLicon_RGB.jpg"/>
          <p:cNvPicPr preferRelativeResize="0"/>
          <p:nvPr/>
        </p:nvPicPr>
        <p:blipFill rotWithShape="1">
          <a:blip r:embed="rId2">
            <a:alphaModFix/>
          </a:blip>
          <a:srcRect/>
          <a:stretch/>
        </p:blipFill>
        <p:spPr>
          <a:xfrm>
            <a:off x="7668280" y="192867"/>
            <a:ext cx="1232506" cy="1301404"/>
          </a:xfrm>
          <a:prstGeom prst="rect">
            <a:avLst/>
          </a:prstGeom>
          <a:noFill/>
          <a:ln>
            <a:noFill/>
          </a:ln>
        </p:spPr>
      </p:pic>
      <p:cxnSp>
        <p:nvCxnSpPr>
          <p:cNvPr id="78" name="Google Shape;78;p45"/>
          <p:cNvCxnSpPr/>
          <p:nvPr/>
        </p:nvCxnSpPr>
        <p:spPr>
          <a:xfrm>
            <a:off x="609600" y="1494271"/>
            <a:ext cx="6858000" cy="0"/>
          </a:xfrm>
          <a:prstGeom prst="straightConnector1">
            <a:avLst/>
          </a:prstGeom>
          <a:noFill/>
          <a:ln w="9525" cap="rnd" cmpd="sng">
            <a:solidFill>
              <a:srgbClr val="C41425"/>
            </a:solidFill>
            <a:prstDash val="solid"/>
            <a:round/>
            <a:headEnd type="none" w="sm" len="sm"/>
            <a:tailEnd type="none" w="sm" len="sm"/>
          </a:ln>
        </p:spPr>
      </p:cxnSp>
      <p:sp>
        <p:nvSpPr>
          <p:cNvPr id="79" name="Google Shape;79;p45"/>
          <p:cNvSpPr txBox="1">
            <a:spLocks noGrp="1"/>
          </p:cNvSpPr>
          <p:nvPr>
            <p:ph type="body" idx="1"/>
          </p:nvPr>
        </p:nvSpPr>
        <p:spPr>
          <a:xfrm>
            <a:off x="4648200" y="1905000"/>
            <a:ext cx="4038600" cy="358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SzPts val="3200"/>
              <a:buNone/>
              <a:defRPr b="1">
                <a:solidFill>
                  <a:srgbClr val="595959"/>
                </a:solidFill>
              </a:defRPr>
            </a:lvl1pPr>
            <a:lvl2pPr marL="914400" lvl="1" indent="-431800" algn="l">
              <a:lnSpc>
                <a:spcPct val="100000"/>
              </a:lnSpc>
              <a:spcBef>
                <a:spcPts val="640"/>
              </a:spcBef>
              <a:spcAft>
                <a:spcPts val="0"/>
              </a:spcAft>
              <a:buClr>
                <a:srgbClr val="595959"/>
              </a:buClr>
              <a:buSzPts val="3200"/>
              <a:buChar char="–"/>
              <a:defRPr>
                <a:solidFill>
                  <a:srgbClr val="595959"/>
                </a:solidFill>
              </a:defRPr>
            </a:lvl2pPr>
            <a:lvl3pPr marL="1371600" lvl="2" indent="-431800" algn="l">
              <a:lnSpc>
                <a:spcPct val="100000"/>
              </a:lnSpc>
              <a:spcBef>
                <a:spcPts val="640"/>
              </a:spcBef>
              <a:spcAft>
                <a:spcPts val="0"/>
              </a:spcAft>
              <a:buSzPts val="3200"/>
              <a:buChar char="•"/>
              <a:defRPr>
                <a:solidFill>
                  <a:srgbClr val="595959"/>
                </a:solidFill>
              </a:defRPr>
            </a:lvl3pPr>
            <a:lvl4pPr marL="1828800" lvl="3" indent="-431800" algn="l">
              <a:lnSpc>
                <a:spcPct val="100000"/>
              </a:lnSpc>
              <a:spcBef>
                <a:spcPts val="640"/>
              </a:spcBef>
              <a:spcAft>
                <a:spcPts val="0"/>
              </a:spcAft>
              <a:buClr>
                <a:srgbClr val="595959"/>
              </a:buClr>
              <a:buSzPts val="3200"/>
              <a:buChar char="–"/>
              <a:defRPr>
                <a:solidFill>
                  <a:srgbClr val="595959"/>
                </a:solidFill>
              </a:defRPr>
            </a:lvl4pPr>
            <a:lvl5pPr marL="2286000" lvl="4" indent="-431800" algn="l">
              <a:lnSpc>
                <a:spcPct val="100000"/>
              </a:lnSpc>
              <a:spcBef>
                <a:spcPts val="640"/>
              </a:spcBef>
              <a:spcAft>
                <a:spcPts val="0"/>
              </a:spcAft>
              <a:buClr>
                <a:srgbClr val="595959"/>
              </a:buClr>
              <a:buSzPts val="3200"/>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p45"/>
          <p:cNvSpPr txBox="1">
            <a:spLocks noGrp="1"/>
          </p:cNvSpPr>
          <p:nvPr>
            <p:ph type="dt" idx="10"/>
          </p:nvPr>
        </p:nvSpPr>
        <p:spPr>
          <a:xfrm>
            <a:off x="609600" y="6356351"/>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1" name="Google Shape;81;p45"/>
          <p:cNvSpPr txBox="1">
            <a:spLocks noGrp="1"/>
          </p:cNvSpPr>
          <p:nvPr>
            <p:ph type="ftr" idx="11"/>
          </p:nvPr>
        </p:nvSpPr>
        <p:spPr>
          <a:xfrm>
            <a:off x="3276600" y="6356351"/>
            <a:ext cx="28956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5"/>
          <p:cNvSpPr txBox="1">
            <a:spLocks noGrp="1"/>
          </p:cNvSpPr>
          <p:nvPr>
            <p:ph type="sldNum" idx="12"/>
          </p:nvPr>
        </p:nvSpPr>
        <p:spPr>
          <a:xfrm>
            <a:off x="670560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jective">
  <p:cSld name="Objective">
    <p:spTree>
      <p:nvGrpSpPr>
        <p:cNvPr id="1" name="Shape 83"/>
        <p:cNvGrpSpPr/>
        <p:nvPr/>
      </p:nvGrpSpPr>
      <p:grpSpPr>
        <a:xfrm>
          <a:off x="0" y="0"/>
          <a:ext cx="0" cy="0"/>
          <a:chOff x="0" y="0"/>
          <a:chExt cx="0" cy="0"/>
        </a:xfrm>
      </p:grpSpPr>
      <p:sp>
        <p:nvSpPr>
          <p:cNvPr id="84" name="Google Shape;84;p46"/>
          <p:cNvSpPr txBox="1">
            <a:spLocks noGrp="1"/>
          </p:cNvSpPr>
          <p:nvPr>
            <p:ph type="title"/>
          </p:nvPr>
        </p:nvSpPr>
        <p:spPr>
          <a:xfrm>
            <a:off x="609600" y="274639"/>
            <a:ext cx="6858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5" name="Google Shape;85;p46" descr="C:\Documents and Settings\dmaggio\My Documents\My Files\Pics\FLLicon_RGB.jpg"/>
          <p:cNvPicPr preferRelativeResize="0"/>
          <p:nvPr/>
        </p:nvPicPr>
        <p:blipFill rotWithShape="1">
          <a:blip r:embed="rId2">
            <a:alphaModFix/>
          </a:blip>
          <a:srcRect/>
          <a:stretch/>
        </p:blipFill>
        <p:spPr>
          <a:xfrm>
            <a:off x="7668280" y="192867"/>
            <a:ext cx="1232506" cy="1301404"/>
          </a:xfrm>
          <a:prstGeom prst="rect">
            <a:avLst/>
          </a:prstGeom>
          <a:noFill/>
          <a:ln>
            <a:noFill/>
          </a:ln>
        </p:spPr>
      </p:pic>
      <p:cxnSp>
        <p:nvCxnSpPr>
          <p:cNvPr id="86" name="Google Shape;86;p46"/>
          <p:cNvCxnSpPr/>
          <p:nvPr/>
        </p:nvCxnSpPr>
        <p:spPr>
          <a:xfrm>
            <a:off x="609600" y="1494271"/>
            <a:ext cx="6858000" cy="0"/>
          </a:xfrm>
          <a:prstGeom prst="straightConnector1">
            <a:avLst/>
          </a:prstGeom>
          <a:noFill/>
          <a:ln w="9525" cap="rnd" cmpd="sng">
            <a:solidFill>
              <a:srgbClr val="C41425"/>
            </a:solidFill>
            <a:prstDash val="solid"/>
            <a:round/>
            <a:headEnd type="none" w="sm" len="sm"/>
            <a:tailEnd type="none" w="sm" len="sm"/>
          </a:ln>
        </p:spPr>
      </p:cxnSp>
      <p:sp>
        <p:nvSpPr>
          <p:cNvPr id="87" name="Google Shape;87;p46"/>
          <p:cNvSpPr txBox="1"/>
          <p:nvPr/>
        </p:nvSpPr>
        <p:spPr>
          <a:xfrm>
            <a:off x="562549" y="1701226"/>
            <a:ext cx="6369051"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595959"/>
                </a:solidFill>
                <a:latin typeface="Arial"/>
                <a:ea typeface="Arial"/>
                <a:cs typeface="Arial"/>
                <a:sym typeface="Arial"/>
              </a:rPr>
              <a:t>After completing this part of the training…</a:t>
            </a:r>
            <a:endParaRPr sz="2400" b="1" i="1" u="none" strike="noStrike" cap="none">
              <a:solidFill>
                <a:srgbClr val="595959"/>
              </a:solidFill>
              <a:latin typeface="Arial"/>
              <a:ea typeface="Arial"/>
              <a:cs typeface="Arial"/>
              <a:sym typeface="Arial"/>
            </a:endParaRPr>
          </a:p>
        </p:txBody>
      </p:sp>
      <p:sp>
        <p:nvSpPr>
          <p:cNvPr id="88" name="Google Shape;88;p46"/>
          <p:cNvSpPr>
            <a:spLocks noGrp="1"/>
          </p:cNvSpPr>
          <p:nvPr>
            <p:ph type="pic" idx="2"/>
          </p:nvPr>
        </p:nvSpPr>
        <p:spPr>
          <a:xfrm>
            <a:off x="609600" y="2625003"/>
            <a:ext cx="4267200" cy="2937597"/>
          </a:xfrm>
          <a:prstGeom prst="rect">
            <a:avLst/>
          </a:prstGeom>
          <a:noFill/>
          <a:ln>
            <a:noFill/>
          </a:ln>
        </p:spPr>
      </p:sp>
      <p:sp>
        <p:nvSpPr>
          <p:cNvPr id="89" name="Google Shape;89;p46"/>
          <p:cNvSpPr txBox="1">
            <a:spLocks noGrp="1"/>
          </p:cNvSpPr>
          <p:nvPr>
            <p:ph type="body" idx="1"/>
          </p:nvPr>
        </p:nvSpPr>
        <p:spPr>
          <a:xfrm>
            <a:off x="5105400" y="2590800"/>
            <a:ext cx="36576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400"/>
              <a:buFont typeface="Arial"/>
              <a:buNone/>
              <a:defRPr sz="2400">
                <a:solidFill>
                  <a:srgbClr val="595959"/>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46"/>
          <p:cNvSpPr txBox="1">
            <a:spLocks noGrp="1"/>
          </p:cNvSpPr>
          <p:nvPr>
            <p:ph type="dt" idx="10"/>
          </p:nvPr>
        </p:nvSpPr>
        <p:spPr>
          <a:xfrm>
            <a:off x="609600" y="6356351"/>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1" name="Google Shape;91;p46"/>
          <p:cNvSpPr txBox="1">
            <a:spLocks noGrp="1"/>
          </p:cNvSpPr>
          <p:nvPr>
            <p:ph type="ftr" idx="11"/>
          </p:nvPr>
        </p:nvSpPr>
        <p:spPr>
          <a:xfrm>
            <a:off x="3276600" y="6356351"/>
            <a:ext cx="28956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6"/>
          <p:cNvSpPr txBox="1">
            <a:spLocks noGrp="1"/>
          </p:cNvSpPr>
          <p:nvPr>
            <p:ph type="sldNum" idx="12"/>
          </p:nvPr>
        </p:nvSpPr>
        <p:spPr>
          <a:xfrm>
            <a:off x="670560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p47"/>
          <p:cNvSpPr/>
          <p:nvPr/>
        </p:nvSpPr>
        <p:spPr>
          <a:xfrm>
            <a:off x="609600" y="609600"/>
            <a:ext cx="8001000" cy="5715000"/>
          </a:xfrm>
          <a:prstGeom prst="roundRect">
            <a:avLst>
              <a:gd name="adj" fmla="val 16667"/>
            </a:avLst>
          </a:prstGeom>
          <a:noFill/>
          <a:ln w="9525" cap="rnd" cmpd="sng">
            <a:solidFill>
              <a:srgbClr val="C41425"/>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5" name="Google Shape;95;p47" descr="http://www.usfirst.org/uploadedImages/Robotics_Programs/FRC/FRC_Communications_Resource_Center/Branding_and_Logos/FLLicon_RGB.jpg"/>
          <p:cNvPicPr preferRelativeResize="0"/>
          <p:nvPr/>
        </p:nvPicPr>
        <p:blipFill rotWithShape="1">
          <a:blip r:embed="rId2">
            <a:alphaModFix/>
          </a:blip>
          <a:srcRect/>
          <a:stretch/>
        </p:blipFill>
        <p:spPr>
          <a:xfrm>
            <a:off x="7591734" y="126653"/>
            <a:ext cx="1323666" cy="1397347"/>
          </a:xfrm>
          <a:prstGeom prst="rect">
            <a:avLst/>
          </a:prstGeom>
          <a:noFill/>
          <a:ln>
            <a:noFill/>
          </a:ln>
        </p:spPr>
      </p:pic>
      <p:sp>
        <p:nvSpPr>
          <p:cNvPr id="96" name="Google Shape;96;p47"/>
          <p:cNvSpPr txBox="1">
            <a:spLocks noGrp="1"/>
          </p:cNvSpPr>
          <p:nvPr>
            <p:ph type="title"/>
          </p:nvPr>
        </p:nvSpPr>
        <p:spPr>
          <a:xfrm>
            <a:off x="685800" y="1676401"/>
            <a:ext cx="7772400" cy="13620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600"/>
              <a:buFont typeface="Arial"/>
              <a:buNone/>
              <a:defRPr sz="36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7"/>
          <p:cNvSpPr txBox="1">
            <a:spLocks noGrp="1"/>
          </p:cNvSpPr>
          <p:nvPr>
            <p:ph type="body" idx="1"/>
          </p:nvPr>
        </p:nvSpPr>
        <p:spPr>
          <a:xfrm>
            <a:off x="685800" y="3048001"/>
            <a:ext cx="7772400" cy="150018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400"/>
              </a:spcBef>
              <a:spcAft>
                <a:spcPts val="0"/>
              </a:spcAft>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8" name="Google Shape;98;p47"/>
          <p:cNvSpPr txBox="1">
            <a:spLocks noGrp="1"/>
          </p:cNvSpPr>
          <p:nvPr>
            <p:ph type="dt" idx="10"/>
          </p:nvPr>
        </p:nvSpPr>
        <p:spPr>
          <a:xfrm>
            <a:off x="609600" y="6356351"/>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9" name="Google Shape;99;p47"/>
          <p:cNvSpPr txBox="1">
            <a:spLocks noGrp="1"/>
          </p:cNvSpPr>
          <p:nvPr>
            <p:ph type="ftr" idx="11"/>
          </p:nvPr>
        </p:nvSpPr>
        <p:spPr>
          <a:xfrm>
            <a:off x="3276600" y="6356351"/>
            <a:ext cx="2895600"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7"/>
          <p:cNvSpPr txBox="1">
            <a:spLocks noGrp="1"/>
          </p:cNvSpPr>
          <p:nvPr>
            <p:ph type="sldNum" idx="12"/>
          </p:nvPr>
        </p:nvSpPr>
        <p:spPr>
          <a:xfrm>
            <a:off x="670560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1"/>
        <p:cNvGrpSpPr/>
        <p:nvPr/>
      </p:nvGrpSpPr>
      <p:grpSpPr>
        <a:xfrm>
          <a:off x="0" y="0"/>
          <a:ext cx="0" cy="0"/>
          <a:chOff x="0" y="0"/>
          <a:chExt cx="0" cy="0"/>
        </a:xfrm>
      </p:grpSpPr>
      <p:sp>
        <p:nvSpPr>
          <p:cNvPr id="102" name="Google Shape;102;p4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8"/>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age">
  <p:cSld name="Blank Page">
    <p:spTree>
      <p:nvGrpSpPr>
        <p:cNvPr id="1" name="Shape 24"/>
        <p:cNvGrpSpPr/>
        <p:nvPr/>
      </p:nvGrpSpPr>
      <p:grpSpPr>
        <a:xfrm>
          <a:off x="0" y="0"/>
          <a:ext cx="0" cy="0"/>
          <a:chOff x="0" y="0"/>
          <a:chExt cx="0" cy="0"/>
        </a:xfrm>
      </p:grpSpPr>
      <p:sp>
        <p:nvSpPr>
          <p:cNvPr id="25" name="Google Shape;25;p36"/>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6"/>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7"/>
        <p:cNvGrpSpPr/>
        <p:nvPr/>
      </p:nvGrpSpPr>
      <p:grpSpPr>
        <a:xfrm>
          <a:off x="0" y="0"/>
          <a:ext cx="0" cy="0"/>
          <a:chOff x="0" y="0"/>
          <a:chExt cx="0" cy="0"/>
        </a:xfrm>
      </p:grpSpPr>
      <p:pic>
        <p:nvPicPr>
          <p:cNvPr id="28" name="Google Shape;28;p37" descr="FIRST-collage-plain.jpg"/>
          <p:cNvPicPr preferRelativeResize="0"/>
          <p:nvPr/>
        </p:nvPicPr>
        <p:blipFill rotWithShape="1">
          <a:blip r:embed="rId2">
            <a:alphaModFix/>
          </a:blip>
          <a:srcRect b="13970"/>
          <a:stretch/>
        </p:blipFill>
        <p:spPr>
          <a:xfrm>
            <a:off x="0" y="0"/>
            <a:ext cx="9144000" cy="5899959"/>
          </a:xfrm>
          <a:prstGeom prst="rect">
            <a:avLst/>
          </a:prstGeom>
          <a:noFill/>
          <a:ln>
            <a:noFill/>
          </a:ln>
        </p:spPr>
      </p:pic>
      <p:sp>
        <p:nvSpPr>
          <p:cNvPr id="29" name="Google Shape;29;p37"/>
          <p:cNvSpPr/>
          <p:nvPr/>
        </p:nvSpPr>
        <p:spPr>
          <a:xfrm>
            <a:off x="-79248" y="1511508"/>
            <a:ext cx="9299448" cy="1670963"/>
          </a:xfrm>
          <a:prstGeom prst="ellipse">
            <a:avLst/>
          </a:prstGeom>
          <a:solidFill>
            <a:schemeClr val="lt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0" name="Google Shape;30;p37"/>
          <p:cNvPicPr preferRelativeResize="0"/>
          <p:nvPr/>
        </p:nvPicPr>
        <p:blipFill rotWithShape="1">
          <a:blip r:embed="rId3">
            <a:alphaModFix/>
          </a:blip>
          <a:srcRect/>
          <a:stretch/>
        </p:blipFill>
        <p:spPr>
          <a:xfrm>
            <a:off x="0" y="5264972"/>
            <a:ext cx="9144000" cy="1614372"/>
          </a:xfrm>
          <a:prstGeom prst="rect">
            <a:avLst/>
          </a:prstGeom>
          <a:noFill/>
          <a:ln>
            <a:noFill/>
          </a:ln>
        </p:spPr>
      </p:pic>
      <p:pic>
        <p:nvPicPr>
          <p:cNvPr id="31" name="Google Shape;31;p37"/>
          <p:cNvPicPr preferRelativeResize="0"/>
          <p:nvPr/>
        </p:nvPicPr>
        <p:blipFill rotWithShape="1">
          <a:blip r:embed="rId4">
            <a:alphaModFix/>
          </a:blip>
          <a:srcRect/>
          <a:stretch/>
        </p:blipFill>
        <p:spPr>
          <a:xfrm>
            <a:off x="457197" y="1882587"/>
            <a:ext cx="1530489" cy="1147867"/>
          </a:xfrm>
          <a:prstGeom prst="rect">
            <a:avLst/>
          </a:prstGeom>
          <a:noFill/>
          <a:ln>
            <a:noFill/>
          </a:ln>
        </p:spPr>
      </p:pic>
      <p:sp>
        <p:nvSpPr>
          <p:cNvPr id="32" name="Google Shape;32;p37"/>
          <p:cNvSpPr txBox="1">
            <a:spLocks noGrp="1"/>
          </p:cNvSpPr>
          <p:nvPr>
            <p:ph type="title"/>
          </p:nvPr>
        </p:nvSpPr>
        <p:spPr>
          <a:xfrm>
            <a:off x="2674469" y="1763058"/>
            <a:ext cx="6116918" cy="144929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3" name="Google Shape;33;p37"/>
          <p:cNvCxnSpPr/>
          <p:nvPr/>
        </p:nvCxnSpPr>
        <p:spPr>
          <a:xfrm>
            <a:off x="2360704" y="1541390"/>
            <a:ext cx="0" cy="1969786"/>
          </a:xfrm>
          <a:prstGeom prst="straightConnector1">
            <a:avLst/>
          </a:prstGeom>
          <a:noFill/>
          <a:ln w="12700" cap="flat" cmpd="sng">
            <a:solidFill>
              <a:srgbClr val="6E7274"/>
            </a:solidFill>
            <a:prstDash val="solid"/>
            <a:miter lim="800000"/>
            <a:headEnd type="none" w="sm" len="sm"/>
            <a:tailEnd type="none" w="sm" len="sm"/>
          </a:ln>
        </p:spPr>
      </p:cxn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
        <p:cNvGrpSpPr/>
        <p:nvPr/>
      </p:nvGrpSpPr>
      <p:grpSpPr>
        <a:xfrm>
          <a:off x="0" y="0"/>
          <a:ext cx="0" cy="0"/>
          <a:chOff x="0" y="0"/>
          <a:chExt cx="0" cy="0"/>
        </a:xfrm>
      </p:grpSpPr>
      <p:sp>
        <p:nvSpPr>
          <p:cNvPr id="35" name="Google Shape;35;p38"/>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8"/>
          <p:cNvSpPr txBox="1">
            <a:spLocks noGrp="1"/>
          </p:cNvSpPr>
          <p:nvPr>
            <p:ph type="body" idx="1"/>
          </p:nvPr>
        </p:nvSpPr>
        <p:spPr>
          <a:xfrm>
            <a:off x="457200" y="1550665"/>
            <a:ext cx="8229600" cy="4333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400"/>
              <a:buNone/>
              <a:defRPr sz="2400" b="1">
                <a:solidFill>
                  <a:srgbClr val="3165CA"/>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38"/>
          <p:cNvSpPr txBox="1">
            <a:spLocks noGrp="1"/>
          </p:cNvSpPr>
          <p:nvPr>
            <p:ph type="body" idx="2"/>
          </p:nvPr>
        </p:nvSpPr>
        <p:spPr>
          <a:xfrm>
            <a:off x="457200" y="1984053"/>
            <a:ext cx="8229600" cy="360883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SzPts val="2000"/>
              <a:buNone/>
              <a:defRPr sz="20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38"/>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39"/>
        <p:cNvGrpSpPr/>
        <p:nvPr/>
      </p:nvGrpSpPr>
      <p:grpSpPr>
        <a:xfrm>
          <a:off x="0" y="0"/>
          <a:ext cx="0" cy="0"/>
          <a:chOff x="0" y="0"/>
          <a:chExt cx="0" cy="0"/>
        </a:xfrm>
      </p:grpSpPr>
      <p:sp>
        <p:nvSpPr>
          <p:cNvPr id="40" name="Google Shape;40;p39"/>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9"/>
          <p:cNvSpPr txBox="1">
            <a:spLocks noGrp="1"/>
          </p:cNvSpPr>
          <p:nvPr>
            <p:ph type="body" idx="1"/>
          </p:nvPr>
        </p:nvSpPr>
        <p:spPr>
          <a:xfrm>
            <a:off x="457200" y="1713115"/>
            <a:ext cx="4038600" cy="4312321"/>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SzPts val="2000"/>
              <a:buChar char="•"/>
              <a:defRPr sz="2000"/>
            </a:lvl1pPr>
            <a:lvl2pPr marL="914400" lvl="1" indent="-355600" algn="l">
              <a:lnSpc>
                <a:spcPct val="100000"/>
              </a:lnSpc>
              <a:spcBef>
                <a:spcPts val="400"/>
              </a:spcBef>
              <a:spcAft>
                <a:spcPts val="0"/>
              </a:spcAft>
              <a:buClr>
                <a:schemeClr val="dk1"/>
              </a:buClr>
              <a:buSzPts val="2000"/>
              <a:buChar char="–"/>
              <a:defRPr sz="2000"/>
            </a:lvl2pPr>
            <a:lvl3pPr marL="1371600" lvl="2" indent="-355600" algn="l">
              <a:lnSpc>
                <a:spcPct val="100000"/>
              </a:lnSpc>
              <a:spcBef>
                <a:spcPts val="400"/>
              </a:spcBef>
              <a:spcAft>
                <a:spcPts val="0"/>
              </a:spcAft>
              <a:buSzPts val="2000"/>
              <a:buChar char="•"/>
              <a:defRPr sz="20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39"/>
          <p:cNvSpPr txBox="1">
            <a:spLocks noGrp="1"/>
          </p:cNvSpPr>
          <p:nvPr>
            <p:ph type="body" idx="2"/>
          </p:nvPr>
        </p:nvSpPr>
        <p:spPr>
          <a:xfrm>
            <a:off x="4648200" y="1713115"/>
            <a:ext cx="4038600" cy="4312321"/>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SzPts val="2000"/>
              <a:buChar char="•"/>
              <a:defRPr sz="2000"/>
            </a:lvl1pPr>
            <a:lvl2pPr marL="914400" lvl="1" indent="-355600" algn="l">
              <a:lnSpc>
                <a:spcPct val="100000"/>
              </a:lnSpc>
              <a:spcBef>
                <a:spcPts val="400"/>
              </a:spcBef>
              <a:spcAft>
                <a:spcPts val="0"/>
              </a:spcAft>
              <a:buClr>
                <a:schemeClr val="dk1"/>
              </a:buClr>
              <a:buSzPts val="2000"/>
              <a:buChar char="–"/>
              <a:defRPr sz="2000"/>
            </a:lvl2pPr>
            <a:lvl3pPr marL="1371600" lvl="2" indent="-355600" algn="l">
              <a:lnSpc>
                <a:spcPct val="100000"/>
              </a:lnSpc>
              <a:spcBef>
                <a:spcPts val="400"/>
              </a:spcBef>
              <a:spcAft>
                <a:spcPts val="0"/>
              </a:spcAft>
              <a:buSzPts val="2000"/>
              <a:buChar char="•"/>
              <a:defRPr sz="20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39"/>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4"/>
        <p:cNvGrpSpPr/>
        <p:nvPr/>
      </p:nvGrpSpPr>
      <p:grpSpPr>
        <a:xfrm>
          <a:off x="0" y="0"/>
          <a:ext cx="0" cy="0"/>
          <a:chOff x="0" y="0"/>
          <a:chExt cx="0" cy="0"/>
        </a:xfrm>
      </p:grpSpPr>
      <p:sp>
        <p:nvSpPr>
          <p:cNvPr id="45" name="Google Shape;45;p40"/>
          <p:cNvSpPr txBox="1">
            <a:spLocks noGrp="1"/>
          </p:cNvSpPr>
          <p:nvPr>
            <p:ph type="body" idx="1"/>
          </p:nvPr>
        </p:nvSpPr>
        <p:spPr>
          <a:xfrm>
            <a:off x="3575050" y="1676401"/>
            <a:ext cx="5111750" cy="414655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SzPts val="3200"/>
              <a:buNone/>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6" name="Google Shape;46;p40"/>
          <p:cNvSpPr txBox="1">
            <a:spLocks noGrp="1"/>
          </p:cNvSpPr>
          <p:nvPr>
            <p:ph type="body" idx="2"/>
          </p:nvPr>
        </p:nvSpPr>
        <p:spPr>
          <a:xfrm>
            <a:off x="457200" y="1676401"/>
            <a:ext cx="3008313" cy="414655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b="1" i="1">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7" name="Google Shape;47;p40"/>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rge Photo">
  <p:cSld name="Large Photo">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a:spLocks noGrp="1"/>
          </p:cNvSpPr>
          <p:nvPr>
            <p:ph type="pic" idx="2"/>
          </p:nvPr>
        </p:nvSpPr>
        <p:spPr>
          <a:xfrm>
            <a:off x="1719219" y="1761448"/>
            <a:ext cx="5607016" cy="3597362"/>
          </a:xfrm>
          <a:prstGeom prst="rect">
            <a:avLst/>
          </a:prstGeom>
          <a:noFill/>
          <a:ln>
            <a:noFill/>
          </a:ln>
        </p:spPr>
      </p:sp>
      <p:sp>
        <p:nvSpPr>
          <p:cNvPr id="52" name="Google Shape;52;p41"/>
          <p:cNvSpPr txBox="1">
            <a:spLocks noGrp="1"/>
          </p:cNvSpPr>
          <p:nvPr>
            <p:ph type="body" idx="1"/>
          </p:nvPr>
        </p:nvSpPr>
        <p:spPr>
          <a:xfrm>
            <a:off x="1719218" y="5479368"/>
            <a:ext cx="5607017" cy="3835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b="1" i="1">
                <a:latin typeface="Arial"/>
                <a:ea typeface="Arial"/>
                <a:cs typeface="Arial"/>
                <a:sym typeface="Arial"/>
              </a:defRPr>
            </a:lvl1pPr>
            <a:lvl2pPr marL="914400" lvl="1" indent="-228600" algn="l">
              <a:lnSpc>
                <a:spcPct val="100000"/>
              </a:lnSpc>
              <a:spcBef>
                <a:spcPts val="640"/>
              </a:spcBef>
              <a:spcAft>
                <a:spcPts val="0"/>
              </a:spcAft>
              <a:buClr>
                <a:schemeClr val="dk1"/>
              </a:buClr>
              <a:buSzPts val="3200"/>
              <a:buNone/>
              <a:defRPr/>
            </a:lvl2pPr>
            <a:lvl3pPr marL="1371600" lvl="2" indent="-228600" algn="l">
              <a:lnSpc>
                <a:spcPct val="100000"/>
              </a:lnSpc>
              <a:spcBef>
                <a:spcPts val="640"/>
              </a:spcBef>
              <a:spcAft>
                <a:spcPts val="0"/>
              </a:spcAft>
              <a:buSzPts val="3200"/>
              <a:buNone/>
              <a:defRPr/>
            </a:lvl3pPr>
            <a:lvl4pPr marL="1828800" lvl="3" indent="-228600" algn="l">
              <a:lnSpc>
                <a:spcPct val="100000"/>
              </a:lnSpc>
              <a:spcBef>
                <a:spcPts val="640"/>
              </a:spcBef>
              <a:spcAft>
                <a:spcPts val="0"/>
              </a:spcAft>
              <a:buClr>
                <a:schemeClr val="dk1"/>
              </a:buClr>
              <a:buSzPts val="3200"/>
              <a:buNone/>
              <a:defRPr/>
            </a:lvl4pPr>
            <a:lvl5pPr marL="2286000" lvl="4" indent="-228600" algn="l">
              <a:lnSpc>
                <a:spcPct val="100000"/>
              </a:lnSpc>
              <a:spcBef>
                <a:spcPts val="640"/>
              </a:spcBef>
              <a:spcAft>
                <a:spcPts val="0"/>
              </a:spcAft>
              <a:buClr>
                <a:schemeClr val="dk1"/>
              </a:buClr>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41"/>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Photos">
  <p:cSld name="2 Photos">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a:spLocks noGrp="1"/>
          </p:cNvSpPr>
          <p:nvPr>
            <p:ph type="pic" idx="2"/>
          </p:nvPr>
        </p:nvSpPr>
        <p:spPr>
          <a:xfrm>
            <a:off x="457200" y="1761454"/>
            <a:ext cx="3886200" cy="3586723"/>
          </a:xfrm>
          <a:prstGeom prst="rect">
            <a:avLst/>
          </a:prstGeom>
          <a:noFill/>
          <a:ln>
            <a:noFill/>
          </a:ln>
        </p:spPr>
      </p:sp>
      <p:sp>
        <p:nvSpPr>
          <p:cNvPr id="57" name="Google Shape;57;p42"/>
          <p:cNvSpPr txBox="1">
            <a:spLocks noGrp="1"/>
          </p:cNvSpPr>
          <p:nvPr>
            <p:ph type="body" idx="1"/>
          </p:nvPr>
        </p:nvSpPr>
        <p:spPr>
          <a:xfrm>
            <a:off x="457201" y="5468735"/>
            <a:ext cx="3886200" cy="3835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b="1" i="1">
                <a:latin typeface="Arial"/>
                <a:ea typeface="Arial"/>
                <a:cs typeface="Arial"/>
                <a:sym typeface="Arial"/>
              </a:defRPr>
            </a:lvl1pPr>
            <a:lvl2pPr marL="914400" lvl="1" indent="-228600" algn="l">
              <a:lnSpc>
                <a:spcPct val="100000"/>
              </a:lnSpc>
              <a:spcBef>
                <a:spcPts val="640"/>
              </a:spcBef>
              <a:spcAft>
                <a:spcPts val="0"/>
              </a:spcAft>
              <a:buClr>
                <a:schemeClr val="dk1"/>
              </a:buClr>
              <a:buSzPts val="3200"/>
              <a:buNone/>
              <a:defRPr/>
            </a:lvl2pPr>
            <a:lvl3pPr marL="1371600" lvl="2" indent="-228600" algn="l">
              <a:lnSpc>
                <a:spcPct val="100000"/>
              </a:lnSpc>
              <a:spcBef>
                <a:spcPts val="640"/>
              </a:spcBef>
              <a:spcAft>
                <a:spcPts val="0"/>
              </a:spcAft>
              <a:buSzPts val="3200"/>
              <a:buNone/>
              <a:defRPr/>
            </a:lvl3pPr>
            <a:lvl4pPr marL="1828800" lvl="3" indent="-228600" algn="l">
              <a:lnSpc>
                <a:spcPct val="100000"/>
              </a:lnSpc>
              <a:spcBef>
                <a:spcPts val="640"/>
              </a:spcBef>
              <a:spcAft>
                <a:spcPts val="0"/>
              </a:spcAft>
              <a:buClr>
                <a:schemeClr val="dk1"/>
              </a:buClr>
              <a:buSzPts val="3200"/>
              <a:buNone/>
              <a:defRPr/>
            </a:lvl4pPr>
            <a:lvl5pPr marL="2286000" lvl="4" indent="-228600" algn="l">
              <a:lnSpc>
                <a:spcPct val="100000"/>
              </a:lnSpc>
              <a:spcBef>
                <a:spcPts val="640"/>
              </a:spcBef>
              <a:spcAft>
                <a:spcPts val="0"/>
              </a:spcAft>
              <a:buClr>
                <a:schemeClr val="dk1"/>
              </a:buClr>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8" name="Google Shape;58;p42"/>
          <p:cNvSpPr>
            <a:spLocks noGrp="1"/>
          </p:cNvSpPr>
          <p:nvPr>
            <p:ph type="pic" idx="3"/>
          </p:nvPr>
        </p:nvSpPr>
        <p:spPr>
          <a:xfrm>
            <a:off x="4800600" y="1761454"/>
            <a:ext cx="3886200" cy="3586723"/>
          </a:xfrm>
          <a:prstGeom prst="rect">
            <a:avLst/>
          </a:prstGeom>
          <a:noFill/>
          <a:ln>
            <a:noFill/>
          </a:ln>
        </p:spPr>
      </p:sp>
      <p:sp>
        <p:nvSpPr>
          <p:cNvPr id="59" name="Google Shape;59;p42"/>
          <p:cNvSpPr txBox="1">
            <a:spLocks noGrp="1"/>
          </p:cNvSpPr>
          <p:nvPr>
            <p:ph type="body" idx="4"/>
          </p:nvPr>
        </p:nvSpPr>
        <p:spPr>
          <a:xfrm>
            <a:off x="4800601" y="5468735"/>
            <a:ext cx="3886200" cy="3835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b="1" i="1">
                <a:latin typeface="Arial"/>
                <a:ea typeface="Arial"/>
                <a:cs typeface="Arial"/>
                <a:sym typeface="Arial"/>
              </a:defRPr>
            </a:lvl1pPr>
            <a:lvl2pPr marL="914400" lvl="1" indent="-228600" algn="l">
              <a:lnSpc>
                <a:spcPct val="100000"/>
              </a:lnSpc>
              <a:spcBef>
                <a:spcPts val="640"/>
              </a:spcBef>
              <a:spcAft>
                <a:spcPts val="0"/>
              </a:spcAft>
              <a:buClr>
                <a:schemeClr val="dk1"/>
              </a:buClr>
              <a:buSzPts val="3200"/>
              <a:buNone/>
              <a:defRPr/>
            </a:lvl2pPr>
            <a:lvl3pPr marL="1371600" lvl="2" indent="-228600" algn="l">
              <a:lnSpc>
                <a:spcPct val="100000"/>
              </a:lnSpc>
              <a:spcBef>
                <a:spcPts val="640"/>
              </a:spcBef>
              <a:spcAft>
                <a:spcPts val="0"/>
              </a:spcAft>
              <a:buSzPts val="3200"/>
              <a:buNone/>
              <a:defRPr/>
            </a:lvl3pPr>
            <a:lvl4pPr marL="1828800" lvl="3" indent="-228600" algn="l">
              <a:lnSpc>
                <a:spcPct val="100000"/>
              </a:lnSpc>
              <a:spcBef>
                <a:spcPts val="640"/>
              </a:spcBef>
              <a:spcAft>
                <a:spcPts val="0"/>
              </a:spcAft>
              <a:buClr>
                <a:schemeClr val="dk1"/>
              </a:buClr>
              <a:buSzPts val="3200"/>
              <a:buNone/>
              <a:defRPr/>
            </a:lvl4pPr>
            <a:lvl5pPr marL="2286000" lvl="4" indent="-228600" algn="l">
              <a:lnSpc>
                <a:spcPct val="100000"/>
              </a:lnSpc>
              <a:spcBef>
                <a:spcPts val="640"/>
              </a:spcBef>
              <a:spcAft>
                <a:spcPts val="0"/>
              </a:spcAft>
              <a:buClr>
                <a:schemeClr val="dk1"/>
              </a:buClr>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42"/>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p:nvPr/>
        </p:nvSpPr>
        <p:spPr>
          <a:xfrm>
            <a:off x="457200" y="1648060"/>
            <a:ext cx="6369051"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595959"/>
                </a:solidFill>
                <a:latin typeface="Arial"/>
                <a:ea typeface="Arial"/>
                <a:cs typeface="Arial"/>
                <a:sym typeface="Arial"/>
              </a:rPr>
              <a:t>After completing this part of the training…</a:t>
            </a:r>
            <a:endParaRPr sz="2400" b="1" i="1" u="none" strike="noStrike" cap="none">
              <a:solidFill>
                <a:srgbClr val="595959"/>
              </a:solidFill>
              <a:latin typeface="Arial"/>
              <a:ea typeface="Arial"/>
              <a:cs typeface="Arial"/>
              <a:sym typeface="Arial"/>
            </a:endParaRPr>
          </a:p>
        </p:txBody>
      </p:sp>
      <p:sp>
        <p:nvSpPr>
          <p:cNvPr id="65" name="Google Shape;65;p43"/>
          <p:cNvSpPr>
            <a:spLocks noGrp="1"/>
          </p:cNvSpPr>
          <p:nvPr>
            <p:ph type="pic" idx="2"/>
          </p:nvPr>
        </p:nvSpPr>
        <p:spPr>
          <a:xfrm>
            <a:off x="457200" y="2268253"/>
            <a:ext cx="4267200" cy="2971800"/>
          </a:xfrm>
          <a:prstGeom prst="rect">
            <a:avLst/>
          </a:prstGeom>
          <a:noFill/>
          <a:ln>
            <a:noFill/>
          </a:ln>
        </p:spPr>
      </p:sp>
      <p:sp>
        <p:nvSpPr>
          <p:cNvPr id="66" name="Google Shape;66;p43"/>
          <p:cNvSpPr txBox="1">
            <a:spLocks noGrp="1"/>
          </p:cNvSpPr>
          <p:nvPr>
            <p:ph type="body" idx="1"/>
          </p:nvPr>
        </p:nvSpPr>
        <p:spPr>
          <a:xfrm>
            <a:off x="4953000" y="2268253"/>
            <a:ext cx="3657600" cy="2971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400"/>
              <a:buFont typeface="Arial"/>
              <a:buNone/>
              <a:defRPr sz="2400">
                <a:solidFill>
                  <a:srgbClr val="595959"/>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p:cNvPicPr preferRelativeResize="0"/>
          <p:nvPr/>
        </p:nvPicPr>
        <p:blipFill rotWithShape="1">
          <a:blip r:embed="rId16">
            <a:alphaModFix/>
          </a:blip>
          <a:srcRect/>
          <a:stretch/>
        </p:blipFill>
        <p:spPr>
          <a:xfrm>
            <a:off x="0" y="0"/>
            <a:ext cx="9144000" cy="1371600"/>
          </a:xfrm>
          <a:prstGeom prst="rect">
            <a:avLst/>
          </a:prstGeom>
          <a:noFill/>
          <a:ln>
            <a:noFill/>
          </a:ln>
        </p:spPr>
      </p:pic>
      <p:sp>
        <p:nvSpPr>
          <p:cNvPr id="11" name="Google Shape;11;p34"/>
          <p:cNvSpPr txBox="1"/>
          <p:nvPr/>
        </p:nvSpPr>
        <p:spPr>
          <a:xfrm>
            <a:off x="8619744" y="6369378"/>
            <a:ext cx="609600" cy="22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 </a:t>
            </a:r>
            <a:fld id="{00000000-1234-1234-1234-123412341234}" type="slidenum">
              <a:rPr lang="en-US" sz="900" b="0" i="0" u="none" strike="noStrike" cap="none">
                <a:solidFill>
                  <a:schemeClr val="dk1"/>
                </a:solidFill>
                <a:latin typeface="Arial"/>
                <a:ea typeface="Arial"/>
                <a:cs typeface="Arial"/>
                <a:sym typeface="Arial"/>
              </a:rPr>
              <a:t>‹#›</a:t>
            </a:fld>
            <a:endParaRPr sz="900" b="0" i="0" u="none" strike="noStrike" cap="none">
              <a:solidFill>
                <a:schemeClr val="dk1"/>
              </a:solidFill>
              <a:latin typeface="Arial"/>
              <a:ea typeface="Arial"/>
              <a:cs typeface="Arial"/>
              <a:sym typeface="Arial"/>
            </a:endParaRPr>
          </a:p>
        </p:txBody>
      </p:sp>
      <p:pic>
        <p:nvPicPr>
          <p:cNvPr id="12" name="Google Shape;12;p34"/>
          <p:cNvPicPr preferRelativeResize="0"/>
          <p:nvPr/>
        </p:nvPicPr>
        <p:blipFill rotWithShape="1">
          <a:blip r:embed="rId17">
            <a:alphaModFix/>
          </a:blip>
          <a:srcRect/>
          <a:stretch/>
        </p:blipFill>
        <p:spPr>
          <a:xfrm>
            <a:off x="393700" y="6109697"/>
            <a:ext cx="8348751" cy="566947"/>
          </a:xfrm>
          <a:prstGeom prst="rect">
            <a:avLst/>
          </a:prstGeom>
          <a:noFill/>
          <a:ln>
            <a:noFill/>
          </a:ln>
        </p:spPr>
      </p:pic>
      <p:pic>
        <p:nvPicPr>
          <p:cNvPr id="13" name="Google Shape;13;p34"/>
          <p:cNvPicPr preferRelativeResize="0"/>
          <p:nvPr/>
        </p:nvPicPr>
        <p:blipFill rotWithShape="1">
          <a:blip r:embed="rId18">
            <a:alphaModFix/>
          </a:blip>
          <a:srcRect/>
          <a:stretch/>
        </p:blipFill>
        <p:spPr>
          <a:xfrm>
            <a:off x="0" y="1059873"/>
            <a:ext cx="9144000" cy="311727"/>
          </a:xfrm>
          <a:prstGeom prst="rect">
            <a:avLst/>
          </a:prstGeom>
          <a:noFill/>
          <a:ln>
            <a:noFill/>
          </a:ln>
        </p:spPr>
      </p:pic>
      <p:sp>
        <p:nvSpPr>
          <p:cNvPr id="14" name="Google Shape;14;p34"/>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4"/>
          <p:cNvSpPr txBox="1">
            <a:spLocks noGrp="1"/>
          </p:cNvSpPr>
          <p:nvPr>
            <p:ph type="body" idx="1"/>
          </p:nvPr>
        </p:nvSpPr>
        <p:spPr>
          <a:xfrm>
            <a:off x="457200" y="1550665"/>
            <a:ext cx="8229600" cy="457549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A1E3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rgbClr val="7F7F7F"/>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34"/>
          <p:cNvSpPr txBox="1">
            <a:spLocks noGrp="1"/>
          </p:cNvSpPr>
          <p:nvPr>
            <p:ph type="ftr" idx="11"/>
          </p:nvPr>
        </p:nvSpPr>
        <p:spPr>
          <a:xfrm>
            <a:off x="5430749" y="5910262"/>
            <a:ext cx="3256051" cy="38067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firstinspires.blob.core.windows.net/fll/challenge/2025-26/fll-challenge-unearthed-multimedia-resources.pdf" TargetMode="External"/><Relationship Id="rId7" Type="http://schemas.openxmlformats.org/officeDocument/2006/relationships/hyperlink" Target="https://marylandfll.com" TargetMode="External"/><Relationship Id="rId2" Type="http://schemas.openxmlformats.org/officeDocument/2006/relationships/hyperlink" Target="https://www.firstlegoleague.org/season#resources" TargetMode="External"/><Relationship Id="rId1" Type="http://schemas.openxmlformats.org/officeDocument/2006/relationships/slideLayout" Target="../slideLayouts/slideLayout2.xml"/><Relationship Id="rId6" Type="http://schemas.openxmlformats.org/officeDocument/2006/relationships/hyperlink" Target="https://firstinspires.blob.core.windows.net/fll/challenge/2025-26/fll-challenge-unearthed-rubrics-color.pdf" TargetMode="External"/><Relationship Id="rId5" Type="http://schemas.openxmlformats.org/officeDocument/2006/relationships/hyperlink" Target="https://va-dcfll.org/fll-c/teams/project-resources/" TargetMode="External"/><Relationship Id="rId4" Type="http://schemas.openxmlformats.org/officeDocument/2006/relationships/hyperlink" Target="https://www.archaeological.org/programs/educators/first-lego-league-challenge-2025-202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playlist?list=PLpaPRqT711tjlOEveikQG1IKM2AdcA7-d"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 name="Picture 1">
            <a:extLst>
              <a:ext uri="{FF2B5EF4-FFF2-40B4-BE49-F238E27FC236}">
                <a16:creationId xmlns:a16="http://schemas.microsoft.com/office/drawing/2014/main" id="{C9EB24AB-A50A-78D6-7DCB-D5983AB777BA}"/>
              </a:ext>
            </a:extLst>
          </p:cNvPr>
          <p:cNvPicPr>
            <a:picLocks noChangeAspect="1"/>
          </p:cNvPicPr>
          <p:nvPr/>
        </p:nvPicPr>
        <p:blipFill>
          <a:blip r:embed="rId3"/>
          <a:stretch>
            <a:fillRect/>
          </a:stretch>
        </p:blipFill>
        <p:spPr>
          <a:xfrm>
            <a:off x="2288289" y="5855855"/>
            <a:ext cx="967505" cy="868042"/>
          </a:xfrm>
          <a:prstGeom prst="rect">
            <a:avLst/>
          </a:prstGeom>
        </p:spPr>
      </p:pic>
      <p:sp>
        <p:nvSpPr>
          <p:cNvPr id="4" name="Title 3">
            <a:extLst>
              <a:ext uri="{FF2B5EF4-FFF2-40B4-BE49-F238E27FC236}">
                <a16:creationId xmlns:a16="http://schemas.microsoft.com/office/drawing/2014/main" id="{210E3140-5C58-22C3-55CE-8C175D532619}"/>
              </a:ext>
            </a:extLst>
          </p:cNvPr>
          <p:cNvSpPr>
            <a:spLocks noGrp="1"/>
          </p:cNvSpPr>
          <p:nvPr>
            <p:ph type="title"/>
          </p:nvPr>
        </p:nvSpPr>
        <p:spPr>
          <a:xfrm>
            <a:off x="3330801" y="1029760"/>
            <a:ext cx="5113560" cy="1500341"/>
          </a:xfrm>
        </p:spPr>
        <p:txBody>
          <a:bodyPr/>
          <a:lstStyle/>
          <a:p>
            <a:r>
              <a:rPr lang="en-US" i="1">
                <a:solidFill>
                  <a:srgbClr val="FF0000"/>
                </a:solidFill>
              </a:rPr>
              <a:t>Innovation Project Approach</a:t>
            </a:r>
          </a:p>
        </p:txBody>
      </p:sp>
      <p:pic>
        <p:nvPicPr>
          <p:cNvPr id="5" name="Picture 4" descr="A diagram of a company&#10;&#10;AI-generated content may be incorrect.">
            <a:extLst>
              <a:ext uri="{FF2B5EF4-FFF2-40B4-BE49-F238E27FC236}">
                <a16:creationId xmlns:a16="http://schemas.microsoft.com/office/drawing/2014/main" id="{B4C06526-9119-EF8E-97D5-8500356FF005}"/>
              </a:ext>
            </a:extLst>
          </p:cNvPr>
          <p:cNvPicPr>
            <a:picLocks noChangeAspect="1"/>
          </p:cNvPicPr>
          <p:nvPr/>
        </p:nvPicPr>
        <p:blipFill>
          <a:blip r:embed="rId4"/>
          <a:stretch>
            <a:fillRect/>
          </a:stretch>
        </p:blipFill>
        <p:spPr>
          <a:xfrm>
            <a:off x="4622987" y="2640360"/>
            <a:ext cx="2541622" cy="2551692"/>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4315-67B2-9688-AD69-48D44B6C3EE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8A037C1-DBDB-0FC9-E8AE-F49915B22B5D}"/>
              </a:ext>
            </a:extLst>
          </p:cNvPr>
          <p:cNvSpPr/>
          <p:nvPr/>
        </p:nvSpPr>
        <p:spPr>
          <a:xfrm>
            <a:off x="5323840" y="6390641"/>
            <a:ext cx="3474720" cy="345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48EDE-E60C-7E38-6309-FF57631D1CB4}"/>
              </a:ext>
            </a:extLst>
          </p:cNvPr>
          <p:cNvSpPr>
            <a:spLocks noGrp="1"/>
          </p:cNvSpPr>
          <p:nvPr>
            <p:ph type="title"/>
          </p:nvPr>
        </p:nvSpPr>
        <p:spPr>
          <a:xfrm>
            <a:off x="142240" y="-21333"/>
            <a:ext cx="8229600" cy="1059873"/>
          </a:xfrm>
        </p:spPr>
        <p:txBody>
          <a:bodyPr/>
          <a:lstStyle/>
          <a:p>
            <a:r>
              <a:rPr lang="en-US"/>
              <a:t>Innovation Project Considerations</a:t>
            </a:r>
          </a:p>
        </p:txBody>
      </p:sp>
      <p:pic>
        <p:nvPicPr>
          <p:cNvPr id="3" name="Picture 2">
            <a:extLst>
              <a:ext uri="{FF2B5EF4-FFF2-40B4-BE49-F238E27FC236}">
                <a16:creationId xmlns:a16="http://schemas.microsoft.com/office/drawing/2014/main" id="{A5A37509-CDF4-EDDE-600A-61491A83C457}"/>
              </a:ext>
            </a:extLst>
          </p:cNvPr>
          <p:cNvPicPr>
            <a:picLocks noChangeAspect="1"/>
          </p:cNvPicPr>
          <p:nvPr/>
        </p:nvPicPr>
        <p:blipFill>
          <a:blip r:embed="rId2"/>
          <a:stretch>
            <a:fillRect/>
          </a:stretch>
        </p:blipFill>
        <p:spPr>
          <a:xfrm>
            <a:off x="7962683" y="-1"/>
            <a:ext cx="1181317" cy="1059873"/>
          </a:xfrm>
          <a:prstGeom prst="rect">
            <a:avLst/>
          </a:prstGeom>
        </p:spPr>
      </p:pic>
      <p:grpSp>
        <p:nvGrpSpPr>
          <p:cNvPr id="10" name="Group 9">
            <a:extLst>
              <a:ext uri="{FF2B5EF4-FFF2-40B4-BE49-F238E27FC236}">
                <a16:creationId xmlns:a16="http://schemas.microsoft.com/office/drawing/2014/main" id="{2C81F9F8-6AFD-E03F-1250-DBBF4560865E}"/>
              </a:ext>
            </a:extLst>
          </p:cNvPr>
          <p:cNvGrpSpPr/>
          <p:nvPr/>
        </p:nvGrpSpPr>
        <p:grpSpPr>
          <a:xfrm>
            <a:off x="195916" y="1501408"/>
            <a:ext cx="1565351" cy="3273755"/>
            <a:chOff x="164669" y="1220390"/>
            <a:chExt cx="1304067" cy="1225351"/>
          </a:xfrm>
        </p:grpSpPr>
        <p:sp>
          <p:nvSpPr>
            <p:cNvPr id="11" name="Rectangle: Rounded Corners 10">
              <a:extLst>
                <a:ext uri="{FF2B5EF4-FFF2-40B4-BE49-F238E27FC236}">
                  <a16:creationId xmlns:a16="http://schemas.microsoft.com/office/drawing/2014/main" id="{1CED57A4-7C30-01AF-7BEE-9D956EB15344}"/>
                </a:ext>
              </a:extLst>
            </p:cNvPr>
            <p:cNvSpPr/>
            <p:nvPr/>
          </p:nvSpPr>
          <p:spPr>
            <a:xfrm>
              <a:off x="164669" y="1220390"/>
              <a:ext cx="1304067" cy="1225351"/>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FE958FB4-4575-49FE-574C-2FBCA8B73E21}"/>
                </a:ext>
              </a:extLst>
            </p:cNvPr>
            <p:cNvSpPr txBox="1"/>
            <p:nvPr/>
          </p:nvSpPr>
          <p:spPr>
            <a:xfrm>
              <a:off x="200558" y="1256279"/>
              <a:ext cx="1232289" cy="1153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Identify and Design</a:t>
              </a:r>
            </a:p>
          </p:txBody>
        </p:sp>
      </p:grpSp>
      <p:grpSp>
        <p:nvGrpSpPr>
          <p:cNvPr id="13" name="Group 12">
            <a:extLst>
              <a:ext uri="{FF2B5EF4-FFF2-40B4-BE49-F238E27FC236}">
                <a16:creationId xmlns:a16="http://schemas.microsoft.com/office/drawing/2014/main" id="{E5C749F1-4BDA-AD69-0101-FC37304D2000}"/>
              </a:ext>
            </a:extLst>
          </p:cNvPr>
          <p:cNvGrpSpPr/>
          <p:nvPr/>
        </p:nvGrpSpPr>
        <p:grpSpPr>
          <a:xfrm>
            <a:off x="238996" y="4878819"/>
            <a:ext cx="1498886" cy="1826781"/>
            <a:chOff x="1917009" y="1219547"/>
            <a:chExt cx="1304067" cy="798413"/>
          </a:xfrm>
        </p:grpSpPr>
        <p:sp>
          <p:nvSpPr>
            <p:cNvPr id="14" name="Rectangle: Rounded Corners 13">
              <a:extLst>
                <a:ext uri="{FF2B5EF4-FFF2-40B4-BE49-F238E27FC236}">
                  <a16:creationId xmlns:a16="http://schemas.microsoft.com/office/drawing/2014/main" id="{B0C61D12-E15A-14A3-8C6B-80AF90526B7E}"/>
                </a:ext>
              </a:extLst>
            </p:cNvPr>
            <p:cNvSpPr/>
            <p:nvPr/>
          </p:nvSpPr>
          <p:spPr>
            <a:xfrm>
              <a:off x="1917009" y="1219547"/>
              <a:ext cx="1304067" cy="798413"/>
            </a:xfrm>
            <a:prstGeom prst="roundRect">
              <a:avLst>
                <a:gd name="adj" fmla="val 10000"/>
              </a:avLst>
            </a:prstGeom>
          </p:spPr>
          <p:style>
            <a:lnRef idx="2">
              <a:schemeClr val="lt1">
                <a:hueOff val="0"/>
                <a:satOff val="0"/>
                <a:lumOff val="0"/>
                <a:alphaOff val="0"/>
              </a:schemeClr>
            </a:lnRef>
            <a:fillRef idx="1">
              <a:schemeClr val="accent4">
                <a:hueOff val="1589538"/>
                <a:satOff val="-7819"/>
                <a:lumOff val="-1765"/>
                <a:alphaOff val="0"/>
              </a:schemeClr>
            </a:fillRef>
            <a:effectRef idx="0">
              <a:schemeClr val="accent4">
                <a:hueOff val="1589538"/>
                <a:satOff val="-7819"/>
                <a:lumOff val="-1765"/>
                <a:alphaOff val="0"/>
              </a:schemeClr>
            </a:effectRef>
            <a:fontRef idx="minor">
              <a:schemeClr val="lt1"/>
            </a:fontRef>
          </p:style>
        </p:sp>
        <p:sp>
          <p:nvSpPr>
            <p:cNvPr id="15" name="Rectangle: Rounded Corners 4">
              <a:extLst>
                <a:ext uri="{FF2B5EF4-FFF2-40B4-BE49-F238E27FC236}">
                  <a16:creationId xmlns:a16="http://schemas.microsoft.com/office/drawing/2014/main" id="{65A5A7A2-5E91-C207-07FF-73B161E27A40}"/>
                </a:ext>
              </a:extLst>
            </p:cNvPr>
            <p:cNvSpPr txBox="1"/>
            <p:nvPr/>
          </p:nvSpPr>
          <p:spPr>
            <a:xfrm>
              <a:off x="1940394" y="1242932"/>
              <a:ext cx="1257297" cy="7516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Design and Create</a:t>
              </a:r>
            </a:p>
          </p:txBody>
        </p:sp>
      </p:grpSp>
      <p:sp>
        <p:nvSpPr>
          <p:cNvPr id="25" name="TextBox 24">
            <a:extLst>
              <a:ext uri="{FF2B5EF4-FFF2-40B4-BE49-F238E27FC236}">
                <a16:creationId xmlns:a16="http://schemas.microsoft.com/office/drawing/2014/main" id="{38274D97-7630-8ECF-EB13-C7F4078F0CB3}"/>
              </a:ext>
            </a:extLst>
          </p:cNvPr>
          <p:cNvSpPr txBox="1"/>
          <p:nvPr/>
        </p:nvSpPr>
        <p:spPr>
          <a:xfrm>
            <a:off x="1737882" y="1605064"/>
            <a:ext cx="6861369" cy="317009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sz="2000"/>
              <a:t>Divide and conquer – everyone contributes</a:t>
            </a:r>
          </a:p>
          <a:p>
            <a:pPr marL="285750" indent="-285750">
              <a:buFont typeface="Wingdings" panose="05000000000000000000" pitchFamily="2" charset="2"/>
              <a:buChar char="q"/>
            </a:pPr>
            <a:r>
              <a:rPr lang="en-US" sz="2000"/>
              <a:t>Let the team learn – there are no bad ideas</a:t>
            </a:r>
          </a:p>
          <a:p>
            <a:pPr marL="285750" indent="-285750">
              <a:buFont typeface="Wingdings" panose="05000000000000000000" pitchFamily="2" charset="2"/>
              <a:buChar char="q"/>
            </a:pPr>
            <a:r>
              <a:rPr lang="en-US" sz="2000"/>
              <a:t>Widen the search, topics, and research (</a:t>
            </a:r>
            <a:r>
              <a:rPr lang="en-US" sz="2000">
                <a:solidFill>
                  <a:srgbClr val="00B050"/>
                </a:solidFill>
              </a:rPr>
              <a:t>full freedom at this stage</a:t>
            </a:r>
            <a:r>
              <a:rPr lang="en-US" sz="2000"/>
              <a:t>)</a:t>
            </a:r>
          </a:p>
          <a:p>
            <a:pPr marL="285750" indent="-285750">
              <a:buFont typeface="Wingdings" panose="05000000000000000000" pitchFamily="2" charset="2"/>
              <a:buChar char="q"/>
            </a:pPr>
            <a:r>
              <a:rPr lang="en-US" sz="2000"/>
              <a:t>Topic can be narrow or wide (large); finding a topic that is applicable locally can be quite powerful (Judges will be able to relate faster)</a:t>
            </a:r>
          </a:p>
          <a:p>
            <a:pPr marL="285750" indent="-285750">
              <a:buFont typeface="Wingdings" panose="05000000000000000000" pitchFamily="2" charset="2"/>
              <a:buChar char="q"/>
            </a:pPr>
            <a:r>
              <a:rPr lang="en-US" sz="2000"/>
              <a:t>Talk to experts in the field (in person or remote). It may validate ideas or give new direction</a:t>
            </a:r>
          </a:p>
          <a:p>
            <a:pPr marL="285750" indent="-285750">
              <a:buFont typeface="Wingdings" panose="05000000000000000000" pitchFamily="2" charset="2"/>
              <a:buChar char="q"/>
            </a:pPr>
            <a:r>
              <a:rPr lang="en-US" sz="2000"/>
              <a:t>If possible, take a fieldtrip (</a:t>
            </a:r>
            <a:r>
              <a:rPr lang="en-US" sz="2000">
                <a:solidFill>
                  <a:srgbClr val="00B050"/>
                </a:solidFill>
              </a:rPr>
              <a:t>make it fun</a:t>
            </a:r>
            <a:r>
              <a:rPr lang="en-US" sz="2000"/>
              <a:t>)</a:t>
            </a:r>
          </a:p>
        </p:txBody>
      </p:sp>
      <p:sp>
        <p:nvSpPr>
          <p:cNvPr id="26" name="TextBox 25">
            <a:extLst>
              <a:ext uri="{FF2B5EF4-FFF2-40B4-BE49-F238E27FC236}">
                <a16:creationId xmlns:a16="http://schemas.microsoft.com/office/drawing/2014/main" id="{4A0F3D97-9A65-81DB-0E8A-5D7E6B697102}"/>
              </a:ext>
            </a:extLst>
          </p:cNvPr>
          <p:cNvSpPr txBox="1"/>
          <p:nvPr/>
        </p:nvSpPr>
        <p:spPr>
          <a:xfrm>
            <a:off x="1794951" y="4878819"/>
            <a:ext cx="6861369" cy="193899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sz="2000" dirty="0"/>
              <a:t>Narrow down selection and problem topics or areas</a:t>
            </a:r>
          </a:p>
          <a:p>
            <a:pPr marL="285750" indent="-285750">
              <a:buFont typeface="Wingdings" panose="05000000000000000000" pitchFamily="2" charset="2"/>
              <a:buChar char="q"/>
            </a:pPr>
            <a:r>
              <a:rPr lang="en-US" sz="2000" dirty="0"/>
              <a:t>What topic your team is passionate about? This is important</a:t>
            </a:r>
          </a:p>
          <a:p>
            <a:pPr marL="285750" indent="-285750">
              <a:buFont typeface="Wingdings" panose="05000000000000000000" pitchFamily="2" charset="2"/>
              <a:buChar char="q"/>
            </a:pPr>
            <a:r>
              <a:rPr lang="en-US" sz="2000" dirty="0"/>
              <a:t>Enjoy the process – if possible agree, with the team how team will narrow the topics</a:t>
            </a:r>
          </a:p>
          <a:p>
            <a:pPr marL="285750" indent="-285750">
              <a:buFont typeface="Wingdings" panose="05000000000000000000" pitchFamily="2" charset="2"/>
              <a:buChar char="q"/>
            </a:pPr>
            <a:r>
              <a:rPr lang="en-US" sz="2000" dirty="0"/>
              <a:t>Identify solution (perhaps a draft)</a:t>
            </a:r>
          </a:p>
        </p:txBody>
      </p:sp>
      <p:cxnSp>
        <p:nvCxnSpPr>
          <p:cNvPr id="28" name="Straight Connector 27">
            <a:extLst>
              <a:ext uri="{FF2B5EF4-FFF2-40B4-BE49-F238E27FC236}">
                <a16:creationId xmlns:a16="http://schemas.microsoft.com/office/drawing/2014/main" id="{4EED70F1-7197-0C3D-CA19-423729FC9B21}"/>
              </a:ext>
            </a:extLst>
          </p:cNvPr>
          <p:cNvCxnSpPr/>
          <p:nvPr/>
        </p:nvCxnSpPr>
        <p:spPr>
          <a:xfrm>
            <a:off x="101600" y="4805643"/>
            <a:ext cx="884936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840365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CB95-E587-75B3-F2F8-3F373ADF2F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F01582-68D3-D83A-5AED-3FD5EF15806A}"/>
              </a:ext>
            </a:extLst>
          </p:cNvPr>
          <p:cNvSpPr/>
          <p:nvPr/>
        </p:nvSpPr>
        <p:spPr>
          <a:xfrm>
            <a:off x="5323840" y="6390641"/>
            <a:ext cx="3474720" cy="345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74DC6-ECE8-A222-3E3C-822877766EAA}"/>
              </a:ext>
            </a:extLst>
          </p:cNvPr>
          <p:cNvSpPr>
            <a:spLocks noGrp="1"/>
          </p:cNvSpPr>
          <p:nvPr>
            <p:ph type="title"/>
          </p:nvPr>
        </p:nvSpPr>
        <p:spPr>
          <a:xfrm>
            <a:off x="50800" y="0"/>
            <a:ext cx="8229600" cy="1059873"/>
          </a:xfrm>
        </p:spPr>
        <p:txBody>
          <a:bodyPr/>
          <a:lstStyle/>
          <a:p>
            <a:r>
              <a:rPr lang="en-US"/>
              <a:t>Innovation Project Considerations</a:t>
            </a:r>
          </a:p>
        </p:txBody>
      </p:sp>
      <p:pic>
        <p:nvPicPr>
          <p:cNvPr id="3" name="Picture 2">
            <a:extLst>
              <a:ext uri="{FF2B5EF4-FFF2-40B4-BE49-F238E27FC236}">
                <a16:creationId xmlns:a16="http://schemas.microsoft.com/office/drawing/2014/main" id="{C04F361F-F168-64CE-6ACD-4C250425B506}"/>
              </a:ext>
            </a:extLst>
          </p:cNvPr>
          <p:cNvPicPr>
            <a:picLocks noChangeAspect="1"/>
          </p:cNvPicPr>
          <p:nvPr/>
        </p:nvPicPr>
        <p:blipFill>
          <a:blip r:embed="rId2"/>
          <a:stretch>
            <a:fillRect/>
          </a:stretch>
        </p:blipFill>
        <p:spPr>
          <a:xfrm>
            <a:off x="7962683" y="-1"/>
            <a:ext cx="1181317" cy="1059873"/>
          </a:xfrm>
          <a:prstGeom prst="rect">
            <a:avLst/>
          </a:prstGeom>
        </p:spPr>
      </p:pic>
      <p:grpSp>
        <p:nvGrpSpPr>
          <p:cNvPr id="17" name="Group 16">
            <a:extLst>
              <a:ext uri="{FF2B5EF4-FFF2-40B4-BE49-F238E27FC236}">
                <a16:creationId xmlns:a16="http://schemas.microsoft.com/office/drawing/2014/main" id="{7B513A34-F925-908D-3775-C0FBBA65A024}"/>
              </a:ext>
            </a:extLst>
          </p:cNvPr>
          <p:cNvGrpSpPr/>
          <p:nvPr/>
        </p:nvGrpSpPr>
        <p:grpSpPr>
          <a:xfrm>
            <a:off x="179028" y="1605064"/>
            <a:ext cx="1558854" cy="1950936"/>
            <a:chOff x="3669350" y="1219299"/>
            <a:chExt cx="1304067" cy="592038"/>
          </a:xfrm>
        </p:grpSpPr>
        <p:sp>
          <p:nvSpPr>
            <p:cNvPr id="18" name="Rectangle: Rounded Corners 17">
              <a:extLst>
                <a:ext uri="{FF2B5EF4-FFF2-40B4-BE49-F238E27FC236}">
                  <a16:creationId xmlns:a16="http://schemas.microsoft.com/office/drawing/2014/main" id="{CA5B0F8B-398D-3A68-E4FC-BF5169F1AD78}"/>
                </a:ext>
              </a:extLst>
            </p:cNvPr>
            <p:cNvSpPr/>
            <p:nvPr/>
          </p:nvSpPr>
          <p:spPr>
            <a:xfrm>
              <a:off x="3669350" y="1219299"/>
              <a:ext cx="1304067" cy="592038"/>
            </a:xfrm>
            <a:prstGeom prst="roundRect">
              <a:avLst>
                <a:gd name="adj" fmla="val 10000"/>
              </a:avLst>
            </a:prstGeom>
          </p:spPr>
          <p:style>
            <a:lnRef idx="2">
              <a:schemeClr val="lt1">
                <a:hueOff val="0"/>
                <a:satOff val="0"/>
                <a:lumOff val="0"/>
                <a:alphaOff val="0"/>
              </a:schemeClr>
            </a:lnRef>
            <a:fillRef idx="1">
              <a:schemeClr val="accent4">
                <a:hueOff val="3973846"/>
                <a:satOff val="-19548"/>
                <a:lumOff val="-4411"/>
                <a:alphaOff val="0"/>
              </a:schemeClr>
            </a:fillRef>
            <a:effectRef idx="0">
              <a:schemeClr val="accent4">
                <a:hueOff val="3973846"/>
                <a:satOff val="-19548"/>
                <a:lumOff val="-4411"/>
                <a:alphaOff val="0"/>
              </a:schemeClr>
            </a:effectRef>
            <a:fontRef idx="minor">
              <a:schemeClr val="lt1"/>
            </a:fontRef>
          </p:style>
        </p:sp>
        <p:sp>
          <p:nvSpPr>
            <p:cNvPr id="19" name="Rectangle: Rounded Corners 6">
              <a:extLst>
                <a:ext uri="{FF2B5EF4-FFF2-40B4-BE49-F238E27FC236}">
                  <a16:creationId xmlns:a16="http://schemas.microsoft.com/office/drawing/2014/main" id="{98CAE203-1573-2911-1267-0AB7C15F10C3}"/>
                </a:ext>
              </a:extLst>
            </p:cNvPr>
            <p:cNvSpPr txBox="1"/>
            <p:nvPr/>
          </p:nvSpPr>
          <p:spPr>
            <a:xfrm>
              <a:off x="3686690" y="1236639"/>
              <a:ext cx="1269387" cy="5573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Create and Iterate</a:t>
              </a:r>
            </a:p>
          </p:txBody>
        </p:sp>
      </p:grpSp>
      <p:grpSp>
        <p:nvGrpSpPr>
          <p:cNvPr id="22" name="Group 21">
            <a:extLst>
              <a:ext uri="{FF2B5EF4-FFF2-40B4-BE49-F238E27FC236}">
                <a16:creationId xmlns:a16="http://schemas.microsoft.com/office/drawing/2014/main" id="{B2F97390-C8C6-7DF9-0FE1-9F3B243099C2}"/>
              </a:ext>
            </a:extLst>
          </p:cNvPr>
          <p:cNvGrpSpPr/>
          <p:nvPr/>
        </p:nvGrpSpPr>
        <p:grpSpPr>
          <a:xfrm>
            <a:off x="198766" y="3708342"/>
            <a:ext cx="1539116" cy="2926173"/>
            <a:chOff x="5421690" y="1220390"/>
            <a:chExt cx="1304067" cy="1225351"/>
          </a:xfrm>
        </p:grpSpPr>
        <p:sp>
          <p:nvSpPr>
            <p:cNvPr id="23" name="Rectangle: Rounded Corners 22">
              <a:extLst>
                <a:ext uri="{FF2B5EF4-FFF2-40B4-BE49-F238E27FC236}">
                  <a16:creationId xmlns:a16="http://schemas.microsoft.com/office/drawing/2014/main" id="{FAE17DB0-3332-E0DE-B8BA-A629AE4CCBF4}"/>
                </a:ext>
              </a:extLst>
            </p:cNvPr>
            <p:cNvSpPr/>
            <p:nvPr/>
          </p:nvSpPr>
          <p:spPr>
            <a:xfrm>
              <a:off x="5421690" y="1220390"/>
              <a:ext cx="1304067" cy="1225351"/>
            </a:xfrm>
            <a:prstGeom prst="roundRect">
              <a:avLst>
                <a:gd name="adj" fmla="val 10000"/>
              </a:avLst>
            </a:prstGeom>
          </p:spPr>
          <p:style>
            <a:lnRef idx="2">
              <a:schemeClr val="lt1">
                <a:hueOff val="0"/>
                <a:satOff val="0"/>
                <a:lumOff val="0"/>
                <a:alphaOff val="0"/>
              </a:schemeClr>
            </a:lnRef>
            <a:fillRef idx="1">
              <a:schemeClr val="accent4">
                <a:hueOff val="7152922"/>
                <a:satOff val="-35186"/>
                <a:lumOff val="-7941"/>
                <a:alphaOff val="0"/>
              </a:schemeClr>
            </a:fillRef>
            <a:effectRef idx="0">
              <a:schemeClr val="accent4">
                <a:hueOff val="7152922"/>
                <a:satOff val="-35186"/>
                <a:lumOff val="-7941"/>
                <a:alphaOff val="0"/>
              </a:schemeClr>
            </a:effectRef>
            <a:fontRef idx="minor">
              <a:schemeClr val="lt1"/>
            </a:fontRef>
          </p:style>
        </p:sp>
        <p:sp>
          <p:nvSpPr>
            <p:cNvPr id="24" name="Rectangle: Rounded Corners 4">
              <a:extLst>
                <a:ext uri="{FF2B5EF4-FFF2-40B4-BE49-F238E27FC236}">
                  <a16:creationId xmlns:a16="http://schemas.microsoft.com/office/drawing/2014/main" id="{315F0445-2D31-00EC-87B2-1CF53383F3EF}"/>
                </a:ext>
              </a:extLst>
            </p:cNvPr>
            <p:cNvSpPr txBox="1"/>
            <p:nvPr/>
          </p:nvSpPr>
          <p:spPr>
            <a:xfrm>
              <a:off x="5457579" y="1256279"/>
              <a:ext cx="1232289" cy="1153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Communicate</a:t>
              </a:r>
            </a:p>
          </p:txBody>
        </p:sp>
      </p:grpSp>
      <p:sp>
        <p:nvSpPr>
          <p:cNvPr id="25" name="TextBox 24">
            <a:extLst>
              <a:ext uri="{FF2B5EF4-FFF2-40B4-BE49-F238E27FC236}">
                <a16:creationId xmlns:a16="http://schemas.microsoft.com/office/drawing/2014/main" id="{C2CF5CB1-2BDA-5A46-534D-3E2DB786DF7D}"/>
              </a:ext>
            </a:extLst>
          </p:cNvPr>
          <p:cNvSpPr txBox="1"/>
          <p:nvPr/>
        </p:nvSpPr>
        <p:spPr>
          <a:xfrm>
            <a:off x="1737882" y="1605064"/>
            <a:ext cx="6861369" cy="246221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sz="2000"/>
              <a:t>Build and solidify solution</a:t>
            </a:r>
          </a:p>
          <a:p>
            <a:pPr marL="285750" indent="-285750">
              <a:buFont typeface="Wingdings" panose="05000000000000000000" pitchFamily="2" charset="2"/>
              <a:buChar char="q"/>
            </a:pPr>
            <a:r>
              <a:rPr lang="en-US" sz="2000"/>
              <a:t>Review with at least one (more is better) expert; seek feedback and iterate</a:t>
            </a:r>
          </a:p>
          <a:p>
            <a:pPr marL="285750" indent="-285750">
              <a:buFont typeface="Wingdings" panose="05000000000000000000" pitchFamily="2" charset="2"/>
              <a:buChar char="q"/>
            </a:pPr>
            <a:r>
              <a:rPr lang="en-US" sz="2000"/>
              <a:t>Improve model/prototype/diagram (depending on the solution)</a:t>
            </a:r>
          </a:p>
          <a:p>
            <a:pPr marL="569595" lvl="7" indent="-285750">
              <a:buFont typeface="Wingdings" panose="05000000000000000000" pitchFamily="2" charset="2"/>
              <a:buChar char="v"/>
            </a:pPr>
            <a:r>
              <a:rPr lang="en-US" sz="2000"/>
              <a:t> Model does not have to be expensive (be creative)</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endParaRPr lang="en-US"/>
          </a:p>
        </p:txBody>
      </p:sp>
      <p:sp>
        <p:nvSpPr>
          <p:cNvPr id="4" name="TextBox 3">
            <a:extLst>
              <a:ext uri="{FF2B5EF4-FFF2-40B4-BE49-F238E27FC236}">
                <a16:creationId xmlns:a16="http://schemas.microsoft.com/office/drawing/2014/main" id="{5E2AA5F6-033F-0D6D-6733-7F0EC7C36C3D}"/>
              </a:ext>
            </a:extLst>
          </p:cNvPr>
          <p:cNvSpPr txBox="1"/>
          <p:nvPr/>
        </p:nvSpPr>
        <p:spPr>
          <a:xfrm>
            <a:off x="1737882" y="3708343"/>
            <a:ext cx="6861369" cy="317009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sz="2000"/>
              <a:t>Build Project Board</a:t>
            </a:r>
          </a:p>
          <a:p>
            <a:pPr marL="285750" indent="-285750">
              <a:buFont typeface="Wingdings" panose="05000000000000000000" pitchFamily="2" charset="2"/>
              <a:buChar char="q"/>
            </a:pPr>
            <a:r>
              <a:rPr lang="en-US" sz="2000"/>
              <a:t>What to cover on the project board:</a:t>
            </a:r>
          </a:p>
          <a:p>
            <a:pPr marL="517525" indent="-283845">
              <a:buFont typeface="Wingdings" panose="05000000000000000000" pitchFamily="2" charset="2"/>
              <a:buChar char="v"/>
            </a:pPr>
            <a:r>
              <a:rPr lang="en-US" sz="2000"/>
              <a:t>Problem Statement and Solution</a:t>
            </a:r>
          </a:p>
          <a:p>
            <a:pPr marL="517525" indent="-283845">
              <a:buFont typeface="Wingdings" panose="05000000000000000000" pitchFamily="2" charset="2"/>
              <a:buChar char="v"/>
            </a:pPr>
            <a:r>
              <a:rPr lang="en-US" sz="2000"/>
              <a:t>Research summary/finding and what the team learned</a:t>
            </a:r>
          </a:p>
          <a:p>
            <a:pPr marL="517525" indent="-283845">
              <a:buFont typeface="Wingdings" panose="05000000000000000000" pitchFamily="2" charset="2"/>
              <a:buChar char="v"/>
            </a:pPr>
            <a:r>
              <a:rPr lang="en-US" sz="2000"/>
              <a:t>What other topics were considered</a:t>
            </a:r>
          </a:p>
          <a:p>
            <a:pPr marL="517525" indent="-283845">
              <a:buFont typeface="Wingdings" panose="05000000000000000000" pitchFamily="2" charset="2"/>
              <a:buChar char="v"/>
            </a:pPr>
            <a:r>
              <a:rPr lang="en-US" sz="2000"/>
              <a:t>Pictures such as fieldtrip</a:t>
            </a:r>
          </a:p>
          <a:p>
            <a:pPr marL="285750" indent="-285750">
              <a:buFont typeface="Wingdings" panose="05000000000000000000" pitchFamily="2" charset="2"/>
              <a:buChar char="q"/>
            </a:pPr>
            <a:r>
              <a:rPr lang="en-US" sz="2000"/>
              <a:t>Present your research and solution to others – community, friends, other FLL teams</a:t>
            </a:r>
          </a:p>
          <a:p>
            <a:pPr marL="285750" indent="-285750">
              <a:buFont typeface="Wingdings" panose="05000000000000000000" pitchFamily="2" charset="2"/>
              <a:buChar char="q"/>
            </a:pPr>
            <a:r>
              <a:rPr lang="en-US" sz="2000"/>
              <a:t>Have script/skit – fund fun way to deliver with enthusiasm</a:t>
            </a:r>
          </a:p>
        </p:txBody>
      </p:sp>
      <p:cxnSp>
        <p:nvCxnSpPr>
          <p:cNvPr id="5" name="Straight Connector 4">
            <a:extLst>
              <a:ext uri="{FF2B5EF4-FFF2-40B4-BE49-F238E27FC236}">
                <a16:creationId xmlns:a16="http://schemas.microsoft.com/office/drawing/2014/main" id="{A0DAA838-DD8A-D33D-AF3B-48B86F129443}"/>
              </a:ext>
            </a:extLst>
          </p:cNvPr>
          <p:cNvCxnSpPr/>
          <p:nvPr/>
        </p:nvCxnSpPr>
        <p:spPr>
          <a:xfrm>
            <a:off x="147320" y="3627120"/>
            <a:ext cx="884936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9134969"/>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3B51-FBC0-4827-EF48-292FA7FFD51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6BED721-CBAB-EFB8-05F4-C08CC6D09CB8}"/>
              </a:ext>
            </a:extLst>
          </p:cNvPr>
          <p:cNvSpPr/>
          <p:nvPr/>
        </p:nvSpPr>
        <p:spPr>
          <a:xfrm>
            <a:off x="5323840" y="6390641"/>
            <a:ext cx="3474720" cy="345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A4F6B-4A2F-18BD-2D27-AFBCCBA1F9CF}"/>
              </a:ext>
            </a:extLst>
          </p:cNvPr>
          <p:cNvSpPr>
            <a:spLocks noGrp="1"/>
          </p:cNvSpPr>
          <p:nvPr>
            <p:ph type="title"/>
          </p:nvPr>
        </p:nvSpPr>
        <p:spPr>
          <a:xfrm>
            <a:off x="81280" y="0"/>
            <a:ext cx="8229600" cy="1059873"/>
          </a:xfrm>
        </p:spPr>
        <p:txBody>
          <a:bodyPr/>
          <a:lstStyle/>
          <a:p>
            <a:r>
              <a:rPr lang="en-US"/>
              <a:t>Innovation Project Considerations</a:t>
            </a:r>
          </a:p>
        </p:txBody>
      </p:sp>
      <p:pic>
        <p:nvPicPr>
          <p:cNvPr id="3" name="Picture 2">
            <a:extLst>
              <a:ext uri="{FF2B5EF4-FFF2-40B4-BE49-F238E27FC236}">
                <a16:creationId xmlns:a16="http://schemas.microsoft.com/office/drawing/2014/main" id="{93D50D91-0E45-F11D-0FD3-167739DCB371}"/>
              </a:ext>
            </a:extLst>
          </p:cNvPr>
          <p:cNvPicPr>
            <a:picLocks noChangeAspect="1"/>
          </p:cNvPicPr>
          <p:nvPr/>
        </p:nvPicPr>
        <p:blipFill>
          <a:blip r:embed="rId2"/>
          <a:stretch>
            <a:fillRect/>
          </a:stretch>
        </p:blipFill>
        <p:spPr>
          <a:xfrm>
            <a:off x="7962683" y="-1"/>
            <a:ext cx="1181317" cy="1059873"/>
          </a:xfrm>
          <a:prstGeom prst="rect">
            <a:avLst/>
          </a:prstGeom>
        </p:spPr>
      </p:pic>
      <p:sp>
        <p:nvSpPr>
          <p:cNvPr id="8" name="Oval 7">
            <a:extLst>
              <a:ext uri="{FF2B5EF4-FFF2-40B4-BE49-F238E27FC236}">
                <a16:creationId xmlns:a16="http://schemas.microsoft.com/office/drawing/2014/main" id="{4ACDB740-72BA-C0CE-B749-CD104AFC29FD}"/>
              </a:ext>
            </a:extLst>
          </p:cNvPr>
          <p:cNvSpPr/>
          <p:nvPr/>
        </p:nvSpPr>
        <p:spPr>
          <a:xfrm rot="2456474">
            <a:off x="6712191" y="4525979"/>
            <a:ext cx="2495916" cy="119639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sz="1800">
                <a:cs typeface="Arial"/>
              </a:rPr>
              <a:t>Have Fun</a:t>
            </a:r>
            <a:endParaRPr lang="en-US" sz="1800"/>
          </a:p>
        </p:txBody>
      </p:sp>
      <p:sp>
        <p:nvSpPr>
          <p:cNvPr id="25" name="TextBox 24">
            <a:extLst>
              <a:ext uri="{FF2B5EF4-FFF2-40B4-BE49-F238E27FC236}">
                <a16:creationId xmlns:a16="http://schemas.microsoft.com/office/drawing/2014/main" id="{D063633E-14A1-FDE4-BCE4-D4D285E12857}"/>
              </a:ext>
            </a:extLst>
          </p:cNvPr>
          <p:cNvSpPr txBox="1"/>
          <p:nvPr/>
        </p:nvSpPr>
        <p:spPr>
          <a:xfrm>
            <a:off x="78357" y="1431120"/>
            <a:ext cx="8625839" cy="267765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t>Help with obstacles and provide guidance </a:t>
            </a:r>
            <a:r>
              <a:rPr lang="en-US" sz="2400" b="1" u="sng">
                <a:solidFill>
                  <a:srgbClr val="FF0000"/>
                </a:solidFill>
              </a:rPr>
              <a:t>don’t do the work for them</a:t>
            </a:r>
          </a:p>
          <a:p>
            <a:pPr marL="342900" indent="-342900">
              <a:buFont typeface="Arial" panose="020B0604020202020204" pitchFamily="34" charset="0"/>
              <a:buChar char="•"/>
            </a:pPr>
            <a:r>
              <a:rPr lang="en-US" sz="2400"/>
              <a:t>Take help from a parent/mentor or co-coach to maintain progress/schedule</a:t>
            </a:r>
          </a:p>
          <a:p>
            <a:pPr marL="342900" indent="-342900">
              <a:buFont typeface="Arial" panose="020B0604020202020204" pitchFamily="34" charset="0"/>
              <a:buChar char="•"/>
            </a:pPr>
            <a:r>
              <a:rPr lang="en-US" sz="2400">
                <a:solidFill>
                  <a:srgbClr val="FF0000"/>
                </a:solidFill>
              </a:rPr>
              <a:t>Judges do look for signs that team/kids did the work</a:t>
            </a:r>
          </a:p>
          <a:p>
            <a:pPr marL="342900" indent="-342900">
              <a:buFont typeface="Arial" panose="020B0604020202020204" pitchFamily="34" charset="0"/>
              <a:buChar char="•"/>
            </a:pPr>
            <a:r>
              <a:rPr lang="en-US" sz="2400"/>
              <a:t>Look for tangible/physical solution not just an idea</a:t>
            </a:r>
          </a:p>
          <a:p>
            <a:pPr marL="342900" indent="-342900">
              <a:buFont typeface="Arial" panose="020B0604020202020204" pitchFamily="34" charset="0"/>
              <a:buChar char="•"/>
            </a:pPr>
            <a:r>
              <a:rPr lang="en-US" sz="2400"/>
              <a:t>What does core value in innovation project mean?</a:t>
            </a:r>
          </a:p>
        </p:txBody>
      </p:sp>
      <p:sp>
        <p:nvSpPr>
          <p:cNvPr id="9" name="Oval 8">
            <a:extLst>
              <a:ext uri="{FF2B5EF4-FFF2-40B4-BE49-F238E27FC236}">
                <a16:creationId xmlns:a16="http://schemas.microsoft.com/office/drawing/2014/main" id="{7E6486FC-35B3-C2D7-7492-F2D105DFF752}"/>
              </a:ext>
            </a:extLst>
          </p:cNvPr>
          <p:cNvSpPr/>
          <p:nvPr/>
        </p:nvSpPr>
        <p:spPr>
          <a:xfrm rot="19257389">
            <a:off x="4628521" y="5169899"/>
            <a:ext cx="2638859" cy="1321843"/>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800" dirty="0"/>
              <a:t>Celebrate Your Success</a:t>
            </a:r>
            <a:endParaRPr lang="en-US" sz="1800" dirty="0">
              <a:cs typeface="Arial"/>
            </a:endParaRPr>
          </a:p>
        </p:txBody>
      </p:sp>
      <p:sp>
        <p:nvSpPr>
          <p:cNvPr id="10" name="Oval 9">
            <a:extLst>
              <a:ext uri="{FF2B5EF4-FFF2-40B4-BE49-F238E27FC236}">
                <a16:creationId xmlns:a16="http://schemas.microsoft.com/office/drawing/2014/main" id="{EC1E65B3-5F7B-71F0-177C-723F08CBAFF7}"/>
              </a:ext>
            </a:extLst>
          </p:cNvPr>
          <p:cNvSpPr/>
          <p:nvPr/>
        </p:nvSpPr>
        <p:spPr>
          <a:xfrm rot="2577798">
            <a:off x="2373221" y="4878109"/>
            <a:ext cx="2699488" cy="1133818"/>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Solution evolution</a:t>
            </a:r>
            <a:endParaRPr lang="en-US" sz="1100"/>
          </a:p>
        </p:txBody>
      </p:sp>
      <p:sp>
        <p:nvSpPr>
          <p:cNvPr id="7" name="Oval 6">
            <a:extLst>
              <a:ext uri="{FF2B5EF4-FFF2-40B4-BE49-F238E27FC236}">
                <a16:creationId xmlns:a16="http://schemas.microsoft.com/office/drawing/2014/main" id="{61C7625B-7701-6874-7739-01DC47398DC1}"/>
              </a:ext>
            </a:extLst>
          </p:cNvPr>
          <p:cNvSpPr/>
          <p:nvPr/>
        </p:nvSpPr>
        <p:spPr>
          <a:xfrm rot="19456871">
            <a:off x="299526" y="4718257"/>
            <a:ext cx="2440100" cy="10570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t>Learn</a:t>
            </a:r>
          </a:p>
        </p:txBody>
      </p:sp>
      <p:sp>
        <p:nvSpPr>
          <p:cNvPr id="11" name="TextBox 10">
            <a:extLst>
              <a:ext uri="{FF2B5EF4-FFF2-40B4-BE49-F238E27FC236}">
                <a16:creationId xmlns:a16="http://schemas.microsoft.com/office/drawing/2014/main" id="{8C152CF2-20EF-EEB1-8C1D-AFC50A509082}"/>
              </a:ext>
            </a:extLst>
          </p:cNvPr>
          <p:cNvSpPr txBox="1"/>
          <p:nvPr/>
        </p:nvSpPr>
        <p:spPr>
          <a:xfrm>
            <a:off x="3791819" y="4285950"/>
            <a:ext cx="3065087" cy="400110"/>
          </a:xfrm>
          <a:custGeom>
            <a:avLst/>
            <a:gdLst>
              <a:gd name="connsiteX0" fmla="*/ 0 w 3065087"/>
              <a:gd name="connsiteY0" fmla="*/ 0 h 400110"/>
              <a:gd name="connsiteX1" fmla="*/ 449546 w 3065087"/>
              <a:gd name="connsiteY1" fmla="*/ 0 h 400110"/>
              <a:gd name="connsiteX2" fmla="*/ 868441 w 3065087"/>
              <a:gd name="connsiteY2" fmla="*/ 0 h 400110"/>
              <a:gd name="connsiteX3" fmla="*/ 1379289 w 3065087"/>
              <a:gd name="connsiteY3" fmla="*/ 0 h 400110"/>
              <a:gd name="connsiteX4" fmla="*/ 1798184 w 3065087"/>
              <a:gd name="connsiteY4" fmla="*/ 0 h 400110"/>
              <a:gd name="connsiteX5" fmla="*/ 2339683 w 3065087"/>
              <a:gd name="connsiteY5" fmla="*/ 0 h 400110"/>
              <a:gd name="connsiteX6" fmla="*/ 3065087 w 3065087"/>
              <a:gd name="connsiteY6" fmla="*/ 0 h 400110"/>
              <a:gd name="connsiteX7" fmla="*/ 3065087 w 3065087"/>
              <a:gd name="connsiteY7" fmla="*/ 400110 h 400110"/>
              <a:gd name="connsiteX8" fmla="*/ 2523588 w 3065087"/>
              <a:gd name="connsiteY8" fmla="*/ 400110 h 400110"/>
              <a:gd name="connsiteX9" fmla="*/ 2074042 w 3065087"/>
              <a:gd name="connsiteY9" fmla="*/ 400110 h 400110"/>
              <a:gd name="connsiteX10" fmla="*/ 1532544 w 3065087"/>
              <a:gd name="connsiteY10" fmla="*/ 400110 h 400110"/>
              <a:gd name="connsiteX11" fmla="*/ 1113648 w 3065087"/>
              <a:gd name="connsiteY11" fmla="*/ 400110 h 400110"/>
              <a:gd name="connsiteX12" fmla="*/ 694753 w 3065087"/>
              <a:gd name="connsiteY12" fmla="*/ 400110 h 400110"/>
              <a:gd name="connsiteX13" fmla="*/ 0 w 3065087"/>
              <a:gd name="connsiteY13" fmla="*/ 400110 h 400110"/>
              <a:gd name="connsiteX14" fmla="*/ 0 w 3065087"/>
              <a:gd name="connsiteY14"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087" h="400110" fill="none" extrusionOk="0">
                <a:moveTo>
                  <a:pt x="0" y="0"/>
                </a:moveTo>
                <a:cubicBezTo>
                  <a:pt x="142500" y="-37824"/>
                  <a:pt x="243595" y="43452"/>
                  <a:pt x="449546" y="0"/>
                </a:cubicBezTo>
                <a:cubicBezTo>
                  <a:pt x="655497" y="-43452"/>
                  <a:pt x="772132" y="28939"/>
                  <a:pt x="868441" y="0"/>
                </a:cubicBezTo>
                <a:cubicBezTo>
                  <a:pt x="964750" y="-28939"/>
                  <a:pt x="1230385" y="45597"/>
                  <a:pt x="1379289" y="0"/>
                </a:cubicBezTo>
                <a:cubicBezTo>
                  <a:pt x="1528193" y="-45597"/>
                  <a:pt x="1693246" y="40333"/>
                  <a:pt x="1798184" y="0"/>
                </a:cubicBezTo>
                <a:cubicBezTo>
                  <a:pt x="1903122" y="-40333"/>
                  <a:pt x="2229113" y="48935"/>
                  <a:pt x="2339683" y="0"/>
                </a:cubicBezTo>
                <a:cubicBezTo>
                  <a:pt x="2450253" y="-48935"/>
                  <a:pt x="2869489" y="10193"/>
                  <a:pt x="3065087" y="0"/>
                </a:cubicBezTo>
                <a:cubicBezTo>
                  <a:pt x="3070650" y="185284"/>
                  <a:pt x="3052808" y="279264"/>
                  <a:pt x="3065087" y="400110"/>
                </a:cubicBezTo>
                <a:cubicBezTo>
                  <a:pt x="2881840" y="407082"/>
                  <a:pt x="2665385" y="376497"/>
                  <a:pt x="2523588" y="400110"/>
                </a:cubicBezTo>
                <a:cubicBezTo>
                  <a:pt x="2381791" y="423723"/>
                  <a:pt x="2227644" y="349801"/>
                  <a:pt x="2074042" y="400110"/>
                </a:cubicBezTo>
                <a:cubicBezTo>
                  <a:pt x="1920440" y="450419"/>
                  <a:pt x="1676406" y="369350"/>
                  <a:pt x="1532544" y="400110"/>
                </a:cubicBezTo>
                <a:cubicBezTo>
                  <a:pt x="1388682" y="430870"/>
                  <a:pt x="1213097" y="376599"/>
                  <a:pt x="1113648" y="400110"/>
                </a:cubicBezTo>
                <a:cubicBezTo>
                  <a:pt x="1014199" y="423621"/>
                  <a:pt x="804344" y="383488"/>
                  <a:pt x="694753" y="400110"/>
                </a:cubicBezTo>
                <a:cubicBezTo>
                  <a:pt x="585163" y="416732"/>
                  <a:pt x="199446" y="362326"/>
                  <a:pt x="0" y="400110"/>
                </a:cubicBezTo>
                <a:cubicBezTo>
                  <a:pt x="-2604" y="280173"/>
                  <a:pt x="2757" y="134547"/>
                  <a:pt x="0" y="0"/>
                </a:cubicBezTo>
                <a:close/>
              </a:path>
              <a:path w="3065087" h="400110" stroke="0" extrusionOk="0">
                <a:moveTo>
                  <a:pt x="0" y="0"/>
                </a:moveTo>
                <a:cubicBezTo>
                  <a:pt x="181679" y="-2227"/>
                  <a:pt x="271324" y="4606"/>
                  <a:pt x="418895" y="0"/>
                </a:cubicBezTo>
                <a:cubicBezTo>
                  <a:pt x="566466" y="-4606"/>
                  <a:pt x="718966" y="58286"/>
                  <a:pt x="929743" y="0"/>
                </a:cubicBezTo>
                <a:cubicBezTo>
                  <a:pt x="1140520" y="-58286"/>
                  <a:pt x="1266754" y="41609"/>
                  <a:pt x="1440591" y="0"/>
                </a:cubicBezTo>
                <a:cubicBezTo>
                  <a:pt x="1614428" y="-41609"/>
                  <a:pt x="1788234" y="49485"/>
                  <a:pt x="1890137" y="0"/>
                </a:cubicBezTo>
                <a:cubicBezTo>
                  <a:pt x="1992040" y="-49485"/>
                  <a:pt x="2155784" y="26296"/>
                  <a:pt x="2370334" y="0"/>
                </a:cubicBezTo>
                <a:cubicBezTo>
                  <a:pt x="2584884" y="-26296"/>
                  <a:pt x="2815328" y="82070"/>
                  <a:pt x="3065087" y="0"/>
                </a:cubicBezTo>
                <a:cubicBezTo>
                  <a:pt x="3104217" y="161870"/>
                  <a:pt x="3063756" y="299646"/>
                  <a:pt x="3065087" y="400110"/>
                </a:cubicBezTo>
                <a:cubicBezTo>
                  <a:pt x="2891419" y="444066"/>
                  <a:pt x="2770379" y="355744"/>
                  <a:pt x="2646192" y="400110"/>
                </a:cubicBezTo>
                <a:cubicBezTo>
                  <a:pt x="2522006" y="444476"/>
                  <a:pt x="2288598" y="392390"/>
                  <a:pt x="2074042" y="400110"/>
                </a:cubicBezTo>
                <a:cubicBezTo>
                  <a:pt x="1859486" y="407830"/>
                  <a:pt x="1833887" y="368028"/>
                  <a:pt x="1624496" y="400110"/>
                </a:cubicBezTo>
                <a:cubicBezTo>
                  <a:pt x="1415105" y="432192"/>
                  <a:pt x="1295223" y="393149"/>
                  <a:pt x="1174950" y="400110"/>
                </a:cubicBezTo>
                <a:cubicBezTo>
                  <a:pt x="1054677" y="407071"/>
                  <a:pt x="879725" y="359644"/>
                  <a:pt x="694753" y="400110"/>
                </a:cubicBezTo>
                <a:cubicBezTo>
                  <a:pt x="509781" y="440576"/>
                  <a:pt x="179399" y="340506"/>
                  <a:pt x="0" y="400110"/>
                </a:cubicBezTo>
                <a:cubicBezTo>
                  <a:pt x="-10826" y="208175"/>
                  <a:pt x="17007" y="83822"/>
                  <a:pt x="0" y="0"/>
                </a:cubicBezTo>
                <a:close/>
              </a:path>
            </a:pathLst>
          </a:custGeom>
          <a:solidFill>
            <a:schemeClr val="tx2">
              <a:lumMod val="90000"/>
            </a:schemeClr>
          </a:solidFill>
          <a:ln>
            <a:extLst>
              <a:ext uri="{C807C97D-BFC1-408E-A445-0C87EB9F89A2}">
                <ask:lineSketchStyleProps xmlns:ask="http://schemas.microsoft.com/office/drawing/2018/sketchyshapes" sd="4043402170">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a:ln w="0"/>
                <a:solidFill>
                  <a:schemeClr val="accent1"/>
                </a:solidFill>
                <a:effectLst>
                  <a:outerShdw blurRad="38100" dist="25400" dir="5400000" algn="ctr" rotWithShape="0">
                    <a:srgbClr val="6E747A">
                      <a:alpha val="43000"/>
                    </a:srgbClr>
                  </a:outerShdw>
                </a:effectLst>
              </a:rPr>
              <a:t>Don’t forget core values!</a:t>
            </a:r>
            <a:endParaRPr lang="en-US" sz="2000">
              <a:ln w="0"/>
              <a:solidFill>
                <a:schemeClr val="accent1"/>
              </a:solidFill>
              <a:effectLst>
                <a:outerShdw blurRad="38100" dist="25400" dir="5400000" algn="ctr" rotWithShape="0">
                  <a:srgbClr val="6E747A">
                    <a:alpha val="43000"/>
                  </a:srgbClr>
                </a:outerShdw>
              </a:effectLst>
              <a:cs typeface="Arial"/>
            </a:endParaRPr>
          </a:p>
        </p:txBody>
      </p:sp>
    </p:spTree>
    <p:extLst>
      <p:ext uri="{BB962C8B-B14F-4D97-AF65-F5344CB8AC3E}">
        <p14:creationId xmlns:p14="http://schemas.microsoft.com/office/powerpoint/2010/main" val="1200734758"/>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1E870-3073-9384-EFB4-07CE8DF7F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F8CC5-3B82-9FA5-F84A-C32AE649DAC9}"/>
              </a:ext>
            </a:extLst>
          </p:cNvPr>
          <p:cNvSpPr>
            <a:spLocks noGrp="1"/>
          </p:cNvSpPr>
          <p:nvPr>
            <p:ph type="title"/>
          </p:nvPr>
        </p:nvSpPr>
        <p:spPr>
          <a:xfrm>
            <a:off x="0" y="0"/>
            <a:ext cx="9144000" cy="947787"/>
          </a:xfrm>
        </p:spPr>
        <p:txBody>
          <a:bodyPr/>
          <a:lstStyle/>
          <a:p>
            <a:r>
              <a:rPr lang="en-US"/>
              <a:t>Sample Project Trifold by “Over Coded”</a:t>
            </a:r>
          </a:p>
        </p:txBody>
      </p:sp>
      <p:pic>
        <p:nvPicPr>
          <p:cNvPr id="6" name="Picture 5">
            <a:extLst>
              <a:ext uri="{FF2B5EF4-FFF2-40B4-BE49-F238E27FC236}">
                <a16:creationId xmlns:a16="http://schemas.microsoft.com/office/drawing/2014/main" id="{629B7133-9561-17C8-B17D-036241A09E17}"/>
              </a:ext>
            </a:extLst>
          </p:cNvPr>
          <p:cNvPicPr>
            <a:picLocks noChangeAspect="1"/>
          </p:cNvPicPr>
          <p:nvPr/>
        </p:nvPicPr>
        <p:blipFill>
          <a:blip r:embed="rId2"/>
          <a:stretch>
            <a:fillRect/>
          </a:stretch>
        </p:blipFill>
        <p:spPr>
          <a:xfrm>
            <a:off x="369651" y="850510"/>
            <a:ext cx="8394970" cy="5982398"/>
          </a:xfrm>
          <a:prstGeom prst="rect">
            <a:avLst/>
          </a:prstGeom>
        </p:spPr>
      </p:pic>
    </p:spTree>
    <p:extLst>
      <p:ext uri="{BB962C8B-B14F-4D97-AF65-F5344CB8AC3E}">
        <p14:creationId xmlns:p14="http://schemas.microsoft.com/office/powerpoint/2010/main" val="2727472162"/>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51D67-3ADC-5EAE-7B64-F5CB5F8D16E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0795F98-C9E0-5DF9-95E5-3711D5D2458C}"/>
              </a:ext>
            </a:extLst>
          </p:cNvPr>
          <p:cNvSpPr/>
          <p:nvPr/>
        </p:nvSpPr>
        <p:spPr>
          <a:xfrm>
            <a:off x="155643" y="6157609"/>
            <a:ext cx="8686800" cy="690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83371-39F0-CC13-55F6-D66CE57798B6}"/>
              </a:ext>
            </a:extLst>
          </p:cNvPr>
          <p:cNvSpPr>
            <a:spLocks noGrp="1"/>
          </p:cNvSpPr>
          <p:nvPr>
            <p:ph type="title"/>
          </p:nvPr>
        </p:nvSpPr>
        <p:spPr>
          <a:xfrm>
            <a:off x="0" y="9729"/>
            <a:ext cx="9144000" cy="749031"/>
          </a:xfrm>
        </p:spPr>
        <p:txBody>
          <a:bodyPr/>
          <a:lstStyle/>
          <a:p>
            <a:pPr algn="ctr"/>
            <a:r>
              <a:rPr lang="en-US" sz="3200"/>
              <a:t>Sample Project Banner by “Over Coded”</a:t>
            </a:r>
          </a:p>
        </p:txBody>
      </p:sp>
      <p:pic>
        <p:nvPicPr>
          <p:cNvPr id="5" name="Picture 4">
            <a:extLst>
              <a:ext uri="{FF2B5EF4-FFF2-40B4-BE49-F238E27FC236}">
                <a16:creationId xmlns:a16="http://schemas.microsoft.com/office/drawing/2014/main" id="{3F5C3EB5-FB79-3261-74F4-C0701489B913}"/>
              </a:ext>
            </a:extLst>
          </p:cNvPr>
          <p:cNvPicPr>
            <a:picLocks noChangeAspect="1"/>
          </p:cNvPicPr>
          <p:nvPr/>
        </p:nvPicPr>
        <p:blipFill>
          <a:blip r:embed="rId2"/>
          <a:stretch>
            <a:fillRect/>
          </a:stretch>
        </p:blipFill>
        <p:spPr>
          <a:xfrm>
            <a:off x="425783" y="936287"/>
            <a:ext cx="2380953" cy="5952381"/>
          </a:xfrm>
          <a:prstGeom prst="rect">
            <a:avLst/>
          </a:prstGeom>
        </p:spPr>
      </p:pic>
      <p:pic>
        <p:nvPicPr>
          <p:cNvPr id="8" name="Picture 7">
            <a:extLst>
              <a:ext uri="{FF2B5EF4-FFF2-40B4-BE49-F238E27FC236}">
                <a16:creationId xmlns:a16="http://schemas.microsoft.com/office/drawing/2014/main" id="{693260A0-CA6E-8DB4-F8DB-D4B7F107CAB8}"/>
              </a:ext>
            </a:extLst>
          </p:cNvPr>
          <p:cNvPicPr>
            <a:picLocks noChangeAspect="1"/>
          </p:cNvPicPr>
          <p:nvPr/>
        </p:nvPicPr>
        <p:blipFill>
          <a:blip r:embed="rId3"/>
          <a:stretch>
            <a:fillRect/>
          </a:stretch>
        </p:blipFill>
        <p:spPr>
          <a:xfrm>
            <a:off x="6162455" y="936288"/>
            <a:ext cx="2364794" cy="5911984"/>
          </a:xfrm>
          <a:prstGeom prst="rect">
            <a:avLst/>
          </a:prstGeom>
        </p:spPr>
      </p:pic>
      <p:pic>
        <p:nvPicPr>
          <p:cNvPr id="12" name="Picture 11">
            <a:extLst>
              <a:ext uri="{FF2B5EF4-FFF2-40B4-BE49-F238E27FC236}">
                <a16:creationId xmlns:a16="http://schemas.microsoft.com/office/drawing/2014/main" id="{D2F8D75F-3BBC-4AE5-909F-2420EF4C0FF6}"/>
              </a:ext>
            </a:extLst>
          </p:cNvPr>
          <p:cNvPicPr>
            <a:picLocks noChangeAspect="1"/>
          </p:cNvPicPr>
          <p:nvPr/>
        </p:nvPicPr>
        <p:blipFill>
          <a:blip r:embed="rId4"/>
          <a:stretch>
            <a:fillRect/>
          </a:stretch>
        </p:blipFill>
        <p:spPr>
          <a:xfrm>
            <a:off x="3381523" y="2487740"/>
            <a:ext cx="2380953" cy="2380953"/>
          </a:xfrm>
          <a:prstGeom prst="rect">
            <a:avLst/>
          </a:prstGeom>
        </p:spPr>
      </p:pic>
    </p:spTree>
    <p:extLst>
      <p:ext uri="{BB962C8B-B14F-4D97-AF65-F5344CB8AC3E}">
        <p14:creationId xmlns:p14="http://schemas.microsoft.com/office/powerpoint/2010/main" val="2093404400"/>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4DC5-3BC2-7FD8-55E6-0AB45F8B1D7A}"/>
              </a:ext>
            </a:extLst>
          </p:cNvPr>
          <p:cNvSpPr>
            <a:spLocks noGrp="1"/>
          </p:cNvSpPr>
          <p:nvPr>
            <p:ph type="title"/>
          </p:nvPr>
        </p:nvSpPr>
        <p:spPr>
          <a:xfrm>
            <a:off x="0" y="-1"/>
            <a:ext cx="8229600" cy="1059873"/>
          </a:xfrm>
        </p:spPr>
        <p:txBody>
          <a:bodyPr/>
          <a:lstStyle/>
          <a:p>
            <a:r>
              <a:rPr lang="en-US"/>
              <a:t>Helpful Questions to Stay on Track</a:t>
            </a:r>
          </a:p>
        </p:txBody>
      </p:sp>
      <p:sp>
        <p:nvSpPr>
          <p:cNvPr id="4" name="TextBox 3">
            <a:extLst>
              <a:ext uri="{FF2B5EF4-FFF2-40B4-BE49-F238E27FC236}">
                <a16:creationId xmlns:a16="http://schemas.microsoft.com/office/drawing/2014/main" id="{4577AF61-5370-B70A-44EC-3446E759B22B}"/>
              </a:ext>
            </a:extLst>
          </p:cNvPr>
          <p:cNvSpPr txBox="1"/>
          <p:nvPr/>
        </p:nvSpPr>
        <p:spPr>
          <a:xfrm>
            <a:off x="126125" y="1295557"/>
            <a:ext cx="8686800" cy="4616648"/>
          </a:xfrm>
          <a:prstGeom prst="rect">
            <a:avLst/>
          </a:prstGeom>
          <a:noFill/>
        </p:spPr>
        <p:txBody>
          <a:bodyPr wrap="square">
            <a:spAutoFit/>
          </a:bodyPr>
          <a:lstStyle/>
          <a:p>
            <a:pPr marL="457200" rtl="0">
              <a:spcBef>
                <a:spcPts val="0"/>
              </a:spcBef>
              <a:spcAft>
                <a:spcPts val="0"/>
              </a:spcAft>
            </a:pPr>
            <a:endParaRPr lang="en-US" b="0">
              <a:effectLst/>
            </a:endParaRPr>
          </a:p>
          <a:p>
            <a:pPr rtl="0" fontAlgn="base">
              <a:spcBef>
                <a:spcPts val="0"/>
              </a:spcBef>
              <a:spcAft>
                <a:spcPts val="0"/>
              </a:spcAft>
              <a:buFont typeface="+mj-lt"/>
              <a:buAutoNum type="arabicPeriod"/>
            </a:pPr>
            <a:r>
              <a:rPr lang="en-US" sz="1400" b="1" i="0" u="none" strike="noStrike">
                <a:solidFill>
                  <a:srgbClr val="050505"/>
                </a:solidFill>
                <a:effectLst/>
                <a:latin typeface="Arial" panose="020B0604020202020204" pitchFamily="34" charset="0"/>
              </a:rPr>
              <a:t> “Identify” </a:t>
            </a:r>
            <a:r>
              <a:rPr lang="en-US">
                <a:solidFill>
                  <a:srgbClr val="FF0000"/>
                </a:solidFill>
                <a:latin typeface="Arial" panose="020B0604020202020204" pitchFamily="34" charset="0"/>
              </a:rPr>
              <a:t>Read the project sparks, review the challenge story, and explore the different careers that archeologists choose. Which careers do the members of the team find most interesting? </a:t>
            </a:r>
          </a:p>
          <a:p>
            <a:pPr rtl="0" fontAlgn="base">
              <a:spcBef>
                <a:spcPts val="0"/>
              </a:spcBef>
              <a:spcAft>
                <a:spcPts val="0"/>
              </a:spcAft>
            </a:pPr>
            <a:endParaRPr lang="en-US">
              <a:solidFill>
                <a:srgbClr val="FF0000"/>
              </a:solidFill>
              <a:latin typeface="Arial" panose="020B0604020202020204" pitchFamily="34" charset="0"/>
            </a:endParaRPr>
          </a:p>
          <a:p>
            <a:pPr rtl="0" fontAlgn="base">
              <a:spcBef>
                <a:spcPts val="0"/>
              </a:spcBef>
              <a:spcAft>
                <a:spcPts val="0"/>
              </a:spcAft>
              <a:buFont typeface="+mj-lt"/>
              <a:buAutoNum type="arabicPeriod"/>
            </a:pPr>
            <a:endParaRPr lang="en-US" sz="1400" i="0" u="none" strike="noStrike">
              <a:solidFill>
                <a:srgbClr val="050505"/>
              </a:solidFill>
              <a:effectLst/>
              <a:latin typeface="Arial" panose="020B0604020202020204" pitchFamily="34" charset="0"/>
            </a:endParaRPr>
          </a:p>
          <a:p>
            <a:pPr rtl="0" fontAlgn="base">
              <a:spcBef>
                <a:spcPts val="0"/>
              </a:spcBef>
              <a:spcAft>
                <a:spcPts val="0"/>
              </a:spcAft>
              <a:buFont typeface="+mj-lt"/>
              <a:buAutoNum type="arabicPeriod" startAt="2"/>
            </a:pPr>
            <a:r>
              <a:rPr lang="en-US" sz="1400" b="1" i="0" u="none" strike="noStrike">
                <a:solidFill>
                  <a:srgbClr val="050505"/>
                </a:solidFill>
                <a:effectLst/>
                <a:latin typeface="Arial" panose="020B0604020202020204" pitchFamily="34" charset="0"/>
              </a:rPr>
              <a:t> “Research” </a:t>
            </a:r>
            <a:r>
              <a:rPr lang="en-US">
                <a:solidFill>
                  <a:srgbClr val="FF0000"/>
                </a:solidFill>
                <a:latin typeface="Arial" panose="020B0604020202020204" pitchFamily="34" charset="0"/>
              </a:rPr>
              <a:t>What issues do your favorite 2 or 3 careers face? Are any of them problems that your team finds interesting? </a:t>
            </a:r>
          </a:p>
          <a:p>
            <a:pPr rtl="0" fontAlgn="base">
              <a:spcBef>
                <a:spcPts val="0"/>
              </a:spcBef>
              <a:spcAft>
                <a:spcPts val="0"/>
              </a:spcAft>
              <a:buFont typeface="+mj-lt"/>
              <a:buAutoNum type="arabicPeriod" startAt="2"/>
            </a:pPr>
            <a:endParaRPr lang="en-US" sz="1400" b="1" i="0" u="none" strike="noStrike">
              <a:solidFill>
                <a:srgbClr val="050505"/>
              </a:solidFill>
              <a:effectLst/>
              <a:latin typeface="Arial" panose="020B0604020202020204" pitchFamily="34" charset="0"/>
            </a:endParaRPr>
          </a:p>
          <a:p>
            <a:pPr rtl="0" fontAlgn="base">
              <a:spcBef>
                <a:spcPts val="0"/>
              </a:spcBef>
              <a:spcAft>
                <a:spcPts val="0"/>
              </a:spcAft>
            </a:pPr>
            <a:endParaRPr lang="en-US" b="1">
              <a:solidFill>
                <a:srgbClr val="050505"/>
              </a:solidFill>
              <a:latin typeface="Arial" panose="020B0604020202020204" pitchFamily="34" charset="0"/>
            </a:endParaRPr>
          </a:p>
          <a:p>
            <a:pPr rtl="0" fontAlgn="base">
              <a:spcBef>
                <a:spcPts val="0"/>
              </a:spcBef>
              <a:spcAft>
                <a:spcPts val="0"/>
              </a:spcAft>
            </a:pPr>
            <a:r>
              <a:rPr lang="en-US" sz="1400" b="1" i="0" u="none" strike="noStrike">
                <a:solidFill>
                  <a:srgbClr val="050505"/>
                </a:solidFill>
                <a:effectLst/>
                <a:latin typeface="Arial" panose="020B0604020202020204" pitchFamily="34" charset="0"/>
              </a:rPr>
              <a:t>3.</a:t>
            </a:r>
            <a:r>
              <a:rPr lang="en-US" sz="1400" b="1" i="0" u="none" strike="noStrike">
                <a:solidFill>
                  <a:srgbClr val="000000"/>
                </a:solidFill>
                <a:effectLst/>
                <a:latin typeface="Arial" panose="020B0604020202020204" pitchFamily="34" charset="0"/>
              </a:rPr>
              <a:t> “Design and create a solution” </a:t>
            </a:r>
            <a:r>
              <a:rPr lang="en-US" sz="1400" b="0" i="0" u="none" strike="noStrike">
                <a:solidFill>
                  <a:srgbClr val="FF0000"/>
                </a:solidFill>
                <a:effectLst/>
                <a:latin typeface="Arial" panose="020B0604020202020204" pitchFamily="34" charset="0"/>
              </a:rPr>
              <a:t>What type of diagram, model, or prototype can we make for our solution? How can we test it out?</a:t>
            </a:r>
          </a:p>
          <a:p>
            <a:pPr rtl="0" fontAlgn="base">
              <a:spcBef>
                <a:spcPts val="0"/>
              </a:spcBef>
              <a:spcAft>
                <a:spcPts val="0"/>
              </a:spcAft>
            </a:pPr>
            <a:endParaRPr lang="en-US" sz="1400" b="0" i="0" u="none" strike="noStrike">
              <a:solidFill>
                <a:srgbClr val="FF0000"/>
              </a:solidFill>
              <a:effectLst/>
              <a:latin typeface="Arial" panose="020B0604020202020204" pitchFamily="34" charset="0"/>
            </a:endParaRPr>
          </a:p>
          <a:p>
            <a:pPr rtl="0" fontAlgn="base">
              <a:spcBef>
                <a:spcPts val="0"/>
              </a:spcBef>
              <a:spcAft>
                <a:spcPts val="0"/>
              </a:spcAft>
              <a:buFont typeface="+mj-lt"/>
              <a:buAutoNum type="arabicPeriod" startAt="5"/>
            </a:pPr>
            <a:endParaRPr lang="en-US" sz="1400" b="1" i="0" u="none" strike="noStrike">
              <a:solidFill>
                <a:srgbClr val="050505"/>
              </a:solidFill>
              <a:effectLst/>
              <a:latin typeface="Arial" panose="020B0604020202020204" pitchFamily="34" charset="0"/>
            </a:endParaRPr>
          </a:p>
          <a:p>
            <a:pPr rtl="0" fontAlgn="base">
              <a:spcBef>
                <a:spcPts val="0"/>
              </a:spcBef>
              <a:spcAft>
                <a:spcPts val="0"/>
              </a:spcAft>
            </a:pPr>
            <a:r>
              <a:rPr lang="en-US" b="1">
                <a:latin typeface="Arial" panose="020B0604020202020204" pitchFamily="34" charset="0"/>
              </a:rPr>
              <a:t>4. </a:t>
            </a:r>
            <a:r>
              <a:rPr lang="en-US" sz="1400" b="1" i="0" u="none" strike="noStrike">
                <a:solidFill>
                  <a:srgbClr val="000000"/>
                </a:solidFill>
                <a:effectLst/>
                <a:latin typeface="Arial" panose="020B0604020202020204" pitchFamily="34" charset="0"/>
              </a:rPr>
              <a:t>“Share your ideas, collect feedback, and iterate on your solution.” </a:t>
            </a:r>
            <a:r>
              <a:rPr lang="en-US" sz="1400" b="0" i="0" u="none" strike="noStrike">
                <a:solidFill>
                  <a:srgbClr val="FF0000"/>
                </a:solidFill>
                <a:effectLst/>
                <a:latin typeface="Arial" panose="020B0604020202020204" pitchFamily="34" charset="0"/>
              </a:rPr>
              <a:t>Who can we share our solution with to get feedback? How can we </a:t>
            </a:r>
            <a:r>
              <a:rPr lang="en-US">
                <a:solidFill>
                  <a:srgbClr val="FF0000"/>
                </a:solidFill>
                <a:latin typeface="Arial" panose="020B0604020202020204" pitchFamily="34" charset="0"/>
              </a:rPr>
              <a:t>improve our solution based on this feedback? Can we develop an improved prototype, diagram, or model? Who can we ask to give us feedback on the new model?</a:t>
            </a:r>
          </a:p>
          <a:p>
            <a:pPr rtl="0" fontAlgn="base">
              <a:spcBef>
                <a:spcPts val="0"/>
              </a:spcBef>
              <a:spcAft>
                <a:spcPts val="0"/>
              </a:spcAft>
            </a:pPr>
            <a:endParaRPr lang="en-US" sz="1400" b="0" i="0" u="none" strike="noStrike">
              <a:solidFill>
                <a:srgbClr val="FF0000"/>
              </a:solidFill>
              <a:effectLst/>
              <a:latin typeface="Arial" panose="020B0604020202020204" pitchFamily="34" charset="0"/>
            </a:endParaRPr>
          </a:p>
          <a:p>
            <a:pPr rtl="0" fontAlgn="base">
              <a:spcBef>
                <a:spcPts val="0"/>
              </a:spcBef>
              <a:spcAft>
                <a:spcPts val="0"/>
              </a:spcAft>
              <a:buFont typeface="+mj-lt"/>
              <a:buAutoNum type="arabicPeriod" startAt="6"/>
            </a:pPr>
            <a:endParaRPr lang="en-US">
              <a:solidFill>
                <a:srgbClr val="FF0000"/>
              </a:solidFill>
              <a:latin typeface="Arial" panose="020B0604020202020204" pitchFamily="34" charset="0"/>
            </a:endParaRPr>
          </a:p>
          <a:p>
            <a:pPr rtl="0" fontAlgn="base">
              <a:spcBef>
                <a:spcPts val="0"/>
              </a:spcBef>
              <a:spcAft>
                <a:spcPts val="0"/>
              </a:spcAft>
            </a:pPr>
            <a:r>
              <a:rPr lang="en-US" b="1">
                <a:solidFill>
                  <a:schemeClr val="tx1"/>
                </a:solidFill>
                <a:latin typeface="Arial" panose="020B0604020202020204" pitchFamily="34" charset="0"/>
              </a:rPr>
              <a:t>5. “Review rubrics and judging process” </a:t>
            </a:r>
            <a:r>
              <a:rPr lang="en-US">
                <a:solidFill>
                  <a:srgbClr val="FF0000"/>
                </a:solidFill>
                <a:latin typeface="Arial" panose="020B0604020202020204" pitchFamily="34" charset="0"/>
              </a:rPr>
              <a:t>What do we have to tell the judges? What is the best approach to explaining what we’ve done? How can our diagram, model, or prototype help us explain the project? What impact could our solution could have on the  </a:t>
            </a:r>
            <a:endParaRPr lang="en-US"/>
          </a:p>
        </p:txBody>
      </p:sp>
      <p:pic>
        <p:nvPicPr>
          <p:cNvPr id="3" name="Picture 2">
            <a:extLst>
              <a:ext uri="{FF2B5EF4-FFF2-40B4-BE49-F238E27FC236}">
                <a16:creationId xmlns:a16="http://schemas.microsoft.com/office/drawing/2014/main" id="{3B8AAA76-D9C9-4965-0A71-35E8A38FFD36}"/>
              </a:ext>
            </a:extLst>
          </p:cNvPr>
          <p:cNvPicPr>
            <a:picLocks noChangeAspect="1"/>
          </p:cNvPicPr>
          <p:nvPr/>
        </p:nvPicPr>
        <p:blipFill>
          <a:blip r:embed="rId2"/>
          <a:stretch>
            <a:fillRect/>
          </a:stretch>
        </p:blipFill>
        <p:spPr>
          <a:xfrm>
            <a:off x="8176495" y="77753"/>
            <a:ext cx="967505" cy="868042"/>
          </a:xfrm>
          <a:prstGeom prst="rect">
            <a:avLst/>
          </a:prstGeom>
        </p:spPr>
      </p:pic>
    </p:spTree>
    <p:extLst>
      <p:ext uri="{BB962C8B-B14F-4D97-AF65-F5344CB8AC3E}">
        <p14:creationId xmlns:p14="http://schemas.microsoft.com/office/powerpoint/2010/main" val="2906148727"/>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FD4C-8D86-24F4-444D-5D3137546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D80A4-15A7-118D-8786-02CD6D31B6C9}"/>
              </a:ext>
            </a:extLst>
          </p:cNvPr>
          <p:cNvSpPr>
            <a:spLocks noGrp="1"/>
          </p:cNvSpPr>
          <p:nvPr>
            <p:ph type="title"/>
          </p:nvPr>
        </p:nvSpPr>
        <p:spPr>
          <a:xfrm>
            <a:off x="826851" y="2947480"/>
            <a:ext cx="7315200" cy="806954"/>
          </a:xfrm>
        </p:spPr>
        <p:txBody>
          <a:bodyPr/>
          <a:lstStyle/>
          <a:p>
            <a:pPr algn="ctr"/>
            <a:r>
              <a:rPr lang="en-US"/>
              <a:t>Helpful Resources</a:t>
            </a:r>
          </a:p>
        </p:txBody>
      </p:sp>
    </p:spTree>
    <p:extLst>
      <p:ext uri="{BB962C8B-B14F-4D97-AF65-F5344CB8AC3E}">
        <p14:creationId xmlns:p14="http://schemas.microsoft.com/office/powerpoint/2010/main" val="1474177871"/>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1142-0B94-C9F1-9AFA-A7EBD84F8608}"/>
              </a:ext>
            </a:extLst>
          </p:cNvPr>
          <p:cNvSpPr>
            <a:spLocks noGrp="1"/>
          </p:cNvSpPr>
          <p:nvPr>
            <p:ph type="title"/>
          </p:nvPr>
        </p:nvSpPr>
        <p:spPr/>
        <p:txBody>
          <a:bodyPr/>
          <a:lstStyle/>
          <a:p>
            <a:r>
              <a:rPr lang="en-US"/>
              <a:t>Resources</a:t>
            </a:r>
          </a:p>
        </p:txBody>
      </p:sp>
      <p:graphicFrame>
        <p:nvGraphicFramePr>
          <p:cNvPr id="4" name="Table 3">
            <a:extLst>
              <a:ext uri="{FF2B5EF4-FFF2-40B4-BE49-F238E27FC236}">
                <a16:creationId xmlns:a16="http://schemas.microsoft.com/office/drawing/2014/main" id="{7A40AC70-AD9D-495D-E41B-3D747578E949}"/>
              </a:ext>
            </a:extLst>
          </p:cNvPr>
          <p:cNvGraphicFramePr>
            <a:graphicFrameLocks noGrp="1"/>
          </p:cNvGraphicFramePr>
          <p:nvPr>
            <p:extLst>
              <p:ext uri="{D42A27DB-BD31-4B8C-83A1-F6EECF244321}">
                <p14:modId xmlns:p14="http://schemas.microsoft.com/office/powerpoint/2010/main" val="1504024740"/>
              </p:ext>
            </p:extLst>
          </p:nvPr>
        </p:nvGraphicFramePr>
        <p:xfrm>
          <a:off x="224940" y="1578231"/>
          <a:ext cx="8646686" cy="5204780"/>
        </p:xfrm>
        <a:graphic>
          <a:graphicData uri="http://schemas.openxmlformats.org/drawingml/2006/table">
            <a:tbl>
              <a:tblPr firstRow="1" bandRow="1">
                <a:tableStyleId>{5C22544A-7EE6-4342-B048-85BDC9FD1C3A}</a:tableStyleId>
              </a:tblPr>
              <a:tblGrid>
                <a:gridCol w="436473">
                  <a:extLst>
                    <a:ext uri="{9D8B030D-6E8A-4147-A177-3AD203B41FA5}">
                      <a16:colId xmlns:a16="http://schemas.microsoft.com/office/drawing/2014/main" val="3810306734"/>
                    </a:ext>
                  </a:extLst>
                </a:gridCol>
                <a:gridCol w="4461467">
                  <a:extLst>
                    <a:ext uri="{9D8B030D-6E8A-4147-A177-3AD203B41FA5}">
                      <a16:colId xmlns:a16="http://schemas.microsoft.com/office/drawing/2014/main" val="3038322095"/>
                    </a:ext>
                  </a:extLst>
                </a:gridCol>
                <a:gridCol w="3748746">
                  <a:extLst>
                    <a:ext uri="{9D8B030D-6E8A-4147-A177-3AD203B41FA5}">
                      <a16:colId xmlns:a16="http://schemas.microsoft.com/office/drawing/2014/main" val="854658191"/>
                    </a:ext>
                  </a:extLst>
                </a:gridCol>
              </a:tblGrid>
              <a:tr h="55259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73550698"/>
                  </a:ext>
                </a:extLst>
              </a:tr>
              <a:tr h="608363">
                <a:tc>
                  <a:txBody>
                    <a:bodyPr/>
                    <a:lstStyle/>
                    <a:p>
                      <a:r>
                        <a:rPr lang="en-US"/>
                        <a:t>1</a:t>
                      </a:r>
                    </a:p>
                  </a:txBody>
                  <a:tcPr/>
                </a:tc>
                <a:tc>
                  <a:txBody>
                    <a:bodyPr/>
                    <a:lstStyle/>
                    <a:p>
                      <a:r>
                        <a:rPr lang="en-US"/>
                        <a:t>Home page for the season resources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u="sng">
                          <a:latin typeface="Arial" panose="020B0604020202020204" pitchFamily="34" charset="0"/>
                          <a:ea typeface="Arial" panose="020B0604020202020204" pitchFamily="34" charset="0"/>
                          <a:hlinkClick r:id="rId2"/>
                        </a:rPr>
                        <a:t>https://www.firstlegoleague.org/season#resources</a:t>
                      </a:r>
                      <a:endParaRPr lang="en-US"/>
                    </a:p>
                  </a:txBody>
                  <a:tcPr/>
                </a:tc>
                <a:extLst>
                  <a:ext uri="{0D108BD9-81ED-4DB2-BD59-A6C34878D82A}">
                    <a16:rowId xmlns:a16="http://schemas.microsoft.com/office/drawing/2014/main" val="3997165789"/>
                  </a:ext>
                </a:extLst>
              </a:tr>
              <a:tr h="858866">
                <a:tc>
                  <a:txBody>
                    <a:bodyPr/>
                    <a:lstStyle/>
                    <a:p>
                      <a:r>
                        <a:rPr lang="en-US"/>
                        <a:t>2</a:t>
                      </a:r>
                    </a:p>
                  </a:txBody>
                  <a:tcPr/>
                </a:tc>
                <a:tc>
                  <a:txBody>
                    <a:bodyPr/>
                    <a:lstStyle/>
                    <a:p>
                      <a:r>
                        <a:rPr lang="en-US"/>
                        <a:t>Excellent collection of references and links to resources for project selection and Archaeology knowledge</a:t>
                      </a:r>
                    </a:p>
                  </a:txBody>
                  <a:tcPr/>
                </a:tc>
                <a:tc>
                  <a:txBody>
                    <a:bodyPr/>
                    <a:lstStyle/>
                    <a:p>
                      <a:r>
                        <a:rPr lang="en-US">
                          <a:hlinkClick r:id="rId3"/>
                        </a:rPr>
                        <a:t>https://firstinspires.blob.core.windows.net/fll/challenge/2025-26/fll-challenge-unearthed-multimedia-resources.pdf</a:t>
                      </a:r>
                      <a:r>
                        <a:rPr lang="en-US"/>
                        <a:t> </a:t>
                      </a:r>
                    </a:p>
                  </a:txBody>
                  <a:tcPr/>
                </a:tc>
                <a:extLst>
                  <a:ext uri="{0D108BD9-81ED-4DB2-BD59-A6C34878D82A}">
                    <a16:rowId xmlns:a16="http://schemas.microsoft.com/office/drawing/2014/main" val="3678665827"/>
                  </a:ext>
                </a:extLst>
              </a:tr>
              <a:tr h="858866">
                <a:tc>
                  <a:txBody>
                    <a:bodyPr/>
                    <a:lstStyle/>
                    <a:p>
                      <a:r>
                        <a:rPr lang="en-US"/>
                        <a:t>3</a:t>
                      </a:r>
                    </a:p>
                  </a:txBody>
                  <a:tcPr/>
                </a:tc>
                <a:tc>
                  <a:txBody>
                    <a:bodyPr/>
                    <a:lstStyle/>
                    <a:p>
                      <a:r>
                        <a:rPr lang="en-US"/>
                        <a:t>Archaeological Institute of America’s outreach to FLL community including Q/A</a:t>
                      </a:r>
                    </a:p>
                  </a:txBody>
                  <a:tcPr/>
                </a:tc>
                <a:tc>
                  <a:txBody>
                    <a:bodyPr/>
                    <a:lstStyle/>
                    <a:p>
                      <a:r>
                        <a:rPr lang="en-US">
                          <a:hlinkClick r:id="rId4"/>
                        </a:rPr>
                        <a:t>https://www.archaeological.org/programs/educators/first-lego-league-challenge-2025-2026/</a:t>
                      </a:r>
                      <a:r>
                        <a:rPr lang="en-US"/>
                        <a:t> </a:t>
                      </a:r>
                    </a:p>
                  </a:txBody>
                  <a:tcPr/>
                </a:tc>
                <a:extLst>
                  <a:ext uri="{0D108BD9-81ED-4DB2-BD59-A6C34878D82A}">
                    <a16:rowId xmlns:a16="http://schemas.microsoft.com/office/drawing/2014/main" val="139106903"/>
                  </a:ext>
                </a:extLst>
              </a:tr>
              <a:tr h="608363">
                <a:tc>
                  <a:txBody>
                    <a:bodyPr/>
                    <a:lstStyle/>
                    <a:p>
                      <a:r>
                        <a:rPr lang="en-US"/>
                        <a:t>4</a:t>
                      </a:r>
                    </a:p>
                  </a:txBody>
                  <a:tcPr/>
                </a:tc>
                <a:tc>
                  <a:txBody>
                    <a:bodyPr/>
                    <a:lstStyle/>
                    <a:p>
                      <a:r>
                        <a:rPr lang="en-US" sz="1400" b="0"/>
                        <a:t>VA-DC FLL Organization Project Resources</a:t>
                      </a:r>
                      <a:endParaRPr lang="en-US" b="0"/>
                    </a:p>
                  </a:txBody>
                  <a:tcPr/>
                </a:tc>
                <a:tc>
                  <a:txBody>
                    <a:bodyPr/>
                    <a:lstStyle/>
                    <a:p>
                      <a:r>
                        <a:rPr lang="en-US" sz="1400" u="sng">
                          <a:solidFill>
                            <a:srgbClr val="000000"/>
                          </a:solidFill>
                          <a:effectLst/>
                          <a:latin typeface="Arial" panose="020B0604020202020204" pitchFamily="34" charset="0"/>
                          <a:ea typeface="Arial" panose="020B0604020202020204" pitchFamily="34" charset="0"/>
                          <a:hlinkClick r:id="rId5"/>
                        </a:rPr>
                        <a:t>https://va-dcfll.org/fll-c/teams/project-resources/</a:t>
                      </a:r>
                      <a:endParaRPr lang="en-US"/>
                    </a:p>
                  </a:txBody>
                  <a:tcPr/>
                </a:tc>
                <a:extLst>
                  <a:ext uri="{0D108BD9-81ED-4DB2-BD59-A6C34878D82A}">
                    <a16:rowId xmlns:a16="http://schemas.microsoft.com/office/drawing/2014/main" val="2482571631"/>
                  </a:ext>
                </a:extLst>
              </a:tr>
              <a:tr h="858866">
                <a:tc>
                  <a:txBody>
                    <a:bodyPr/>
                    <a:lstStyle/>
                    <a:p>
                      <a:r>
                        <a:rPr lang="en-US"/>
                        <a:t>5</a:t>
                      </a:r>
                    </a:p>
                  </a:txBody>
                  <a:tcPr/>
                </a:tc>
                <a:tc>
                  <a:txBody>
                    <a:bodyPr/>
                    <a:lstStyle/>
                    <a:p>
                      <a:r>
                        <a:rPr lang="en-US"/>
                        <a:t>Innovation project judging rubric</a:t>
                      </a:r>
                    </a:p>
                  </a:txBody>
                  <a:tcPr/>
                </a:tc>
                <a:tc>
                  <a:txBody>
                    <a:bodyPr/>
                    <a:lstStyle/>
                    <a:p>
                      <a:r>
                        <a:rPr lang="en-US">
                          <a:hlinkClick r:id="rId6"/>
                        </a:rPr>
                        <a:t>https://firstinspires.blob.core.windows.net/fll/challenge/2025-26/fll-challenge-unearthed-rubrics-color.pdf</a:t>
                      </a:r>
                      <a:r>
                        <a:rPr lang="en-US"/>
                        <a:t> </a:t>
                      </a:r>
                    </a:p>
                  </a:txBody>
                  <a:tcPr/>
                </a:tc>
                <a:extLst>
                  <a:ext uri="{0D108BD9-81ED-4DB2-BD59-A6C34878D82A}">
                    <a16:rowId xmlns:a16="http://schemas.microsoft.com/office/drawing/2014/main" val="1075176415"/>
                  </a:ext>
                </a:extLst>
              </a:tr>
              <a:tr h="858866">
                <a:tc>
                  <a:txBody>
                    <a:bodyPr/>
                    <a:lstStyle/>
                    <a:p>
                      <a:pPr lvl="0">
                        <a:buNone/>
                      </a:pPr>
                      <a:r>
                        <a:rPr lang="en-US"/>
                        <a:t>6</a:t>
                      </a:r>
                    </a:p>
                  </a:txBody>
                  <a:tcPr/>
                </a:tc>
                <a:tc>
                  <a:txBody>
                    <a:bodyPr/>
                    <a:lstStyle/>
                    <a:p>
                      <a:pPr lvl="0">
                        <a:buNone/>
                      </a:pPr>
                      <a:r>
                        <a:rPr lang="en-US"/>
                        <a:t>Maryland FLL</a:t>
                      </a:r>
                    </a:p>
                  </a:txBody>
                  <a:tcPr/>
                </a:tc>
                <a:tc>
                  <a:txBody>
                    <a:bodyPr/>
                    <a:lstStyle/>
                    <a:p>
                      <a:pPr lvl="0">
                        <a:buNone/>
                      </a:pPr>
                      <a:r>
                        <a:rPr lang="en-US">
                          <a:hlinkClick r:id="rId7"/>
                        </a:rPr>
                        <a:t>https://MarylandFLL.com</a:t>
                      </a:r>
                      <a:endParaRPr lang="en-US"/>
                    </a:p>
                    <a:p>
                      <a:pPr lvl="0">
                        <a:buNone/>
                      </a:pPr>
                      <a:endParaRPr lang="en-US"/>
                    </a:p>
                  </a:txBody>
                  <a:tcPr/>
                </a:tc>
                <a:extLst>
                  <a:ext uri="{0D108BD9-81ED-4DB2-BD59-A6C34878D82A}">
                    <a16:rowId xmlns:a16="http://schemas.microsoft.com/office/drawing/2014/main" val="1565848322"/>
                  </a:ext>
                </a:extLst>
              </a:tr>
            </a:tbl>
          </a:graphicData>
        </a:graphic>
      </p:graphicFrame>
    </p:spTree>
    <p:extLst>
      <p:ext uri="{BB962C8B-B14F-4D97-AF65-F5344CB8AC3E}">
        <p14:creationId xmlns:p14="http://schemas.microsoft.com/office/powerpoint/2010/main" val="1504148941"/>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EDB0-C9D0-AF28-0F48-10CE9BBC93CA}"/>
              </a:ext>
            </a:extLst>
          </p:cNvPr>
          <p:cNvSpPr>
            <a:spLocks noGrp="1"/>
          </p:cNvSpPr>
          <p:nvPr>
            <p:ph type="title"/>
          </p:nvPr>
        </p:nvSpPr>
        <p:spPr/>
        <p:txBody>
          <a:bodyPr/>
          <a:lstStyle/>
          <a:p>
            <a:r>
              <a:rPr lang="en-US"/>
              <a:t>Project Resources</a:t>
            </a:r>
          </a:p>
        </p:txBody>
      </p:sp>
      <p:pic>
        <p:nvPicPr>
          <p:cNvPr id="5" name="Picture 4">
            <a:extLst>
              <a:ext uri="{FF2B5EF4-FFF2-40B4-BE49-F238E27FC236}">
                <a16:creationId xmlns:a16="http://schemas.microsoft.com/office/drawing/2014/main" id="{060FF45F-11F9-1665-2E06-33F6CEE0A2E9}"/>
              </a:ext>
            </a:extLst>
          </p:cNvPr>
          <p:cNvPicPr>
            <a:picLocks noChangeAspect="1"/>
          </p:cNvPicPr>
          <p:nvPr/>
        </p:nvPicPr>
        <p:blipFill>
          <a:blip r:embed="rId2"/>
          <a:stretch>
            <a:fillRect/>
          </a:stretch>
        </p:blipFill>
        <p:spPr>
          <a:xfrm>
            <a:off x="7534543" y="190604"/>
            <a:ext cx="967505" cy="868042"/>
          </a:xfrm>
          <a:prstGeom prst="rect">
            <a:avLst/>
          </a:prstGeom>
        </p:spPr>
      </p:pic>
      <p:pic>
        <p:nvPicPr>
          <p:cNvPr id="7" name="Picture 6">
            <a:extLst>
              <a:ext uri="{FF2B5EF4-FFF2-40B4-BE49-F238E27FC236}">
                <a16:creationId xmlns:a16="http://schemas.microsoft.com/office/drawing/2014/main" id="{51BBAADD-D0B5-945D-A738-050A2855C05E}"/>
              </a:ext>
            </a:extLst>
          </p:cNvPr>
          <p:cNvPicPr>
            <a:picLocks noChangeAspect="1"/>
          </p:cNvPicPr>
          <p:nvPr/>
        </p:nvPicPr>
        <p:blipFill>
          <a:blip r:embed="rId3"/>
          <a:stretch>
            <a:fillRect/>
          </a:stretch>
        </p:blipFill>
        <p:spPr>
          <a:xfrm>
            <a:off x="1414022" y="1838103"/>
            <a:ext cx="6315956" cy="3181794"/>
          </a:xfrm>
          <a:prstGeom prst="rect">
            <a:avLst/>
          </a:prstGeom>
        </p:spPr>
      </p:pic>
    </p:spTree>
    <p:extLst>
      <p:ext uri="{BB962C8B-B14F-4D97-AF65-F5344CB8AC3E}">
        <p14:creationId xmlns:p14="http://schemas.microsoft.com/office/powerpoint/2010/main" val="408358502"/>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ECFC-11A9-0648-1FCB-662BC47B5C3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98E58B2-28B6-EE0A-995F-2FF7B95D4DC1}"/>
              </a:ext>
            </a:extLst>
          </p:cNvPr>
          <p:cNvPicPr>
            <a:picLocks noChangeAspect="1"/>
          </p:cNvPicPr>
          <p:nvPr/>
        </p:nvPicPr>
        <p:blipFill>
          <a:blip r:embed="rId2"/>
          <a:stretch>
            <a:fillRect/>
          </a:stretch>
        </p:blipFill>
        <p:spPr>
          <a:xfrm>
            <a:off x="7534543" y="190604"/>
            <a:ext cx="967505" cy="868042"/>
          </a:xfrm>
          <a:prstGeom prst="rect">
            <a:avLst/>
          </a:prstGeom>
        </p:spPr>
      </p:pic>
      <p:pic>
        <p:nvPicPr>
          <p:cNvPr id="7" name="Picture 6">
            <a:extLst>
              <a:ext uri="{FF2B5EF4-FFF2-40B4-BE49-F238E27FC236}">
                <a16:creationId xmlns:a16="http://schemas.microsoft.com/office/drawing/2014/main" id="{74DB872C-2477-0A5C-6692-3DBC47747451}"/>
              </a:ext>
            </a:extLst>
          </p:cNvPr>
          <p:cNvPicPr>
            <a:picLocks noChangeAspect="1"/>
          </p:cNvPicPr>
          <p:nvPr/>
        </p:nvPicPr>
        <p:blipFill>
          <a:blip r:embed="rId3"/>
          <a:srcRect l="431" t="2784" r="1"/>
          <a:stretch>
            <a:fillRect/>
          </a:stretch>
        </p:blipFill>
        <p:spPr>
          <a:xfrm>
            <a:off x="514905" y="1603514"/>
            <a:ext cx="8114190" cy="3405808"/>
          </a:xfrm>
          <a:prstGeom prst="rect">
            <a:avLst/>
          </a:prstGeom>
        </p:spPr>
      </p:pic>
    </p:spTree>
    <p:extLst>
      <p:ext uri="{BB962C8B-B14F-4D97-AF65-F5344CB8AC3E}">
        <p14:creationId xmlns:p14="http://schemas.microsoft.com/office/powerpoint/2010/main" val="108422038"/>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5F94-D35D-9040-F0E0-67F503F3C9E4}"/>
              </a:ext>
            </a:extLst>
          </p:cNvPr>
          <p:cNvSpPr>
            <a:spLocks noGrp="1"/>
          </p:cNvSpPr>
          <p:nvPr>
            <p:ph type="title"/>
          </p:nvPr>
        </p:nvSpPr>
        <p:spPr/>
        <p:txBody>
          <a:bodyPr/>
          <a:lstStyle/>
          <a:p>
            <a:r>
              <a:rPr lang="en-US"/>
              <a:t>Topics</a:t>
            </a:r>
          </a:p>
        </p:txBody>
      </p:sp>
      <p:sp>
        <p:nvSpPr>
          <p:cNvPr id="3" name="TextBox 2">
            <a:extLst>
              <a:ext uri="{FF2B5EF4-FFF2-40B4-BE49-F238E27FC236}">
                <a16:creationId xmlns:a16="http://schemas.microsoft.com/office/drawing/2014/main" id="{6FBA69B8-EBCF-C2DA-40EE-3751B7B9F591}"/>
              </a:ext>
            </a:extLst>
          </p:cNvPr>
          <p:cNvSpPr txBox="1"/>
          <p:nvPr/>
        </p:nvSpPr>
        <p:spPr>
          <a:xfrm>
            <a:off x="457200" y="1841221"/>
            <a:ext cx="8229600" cy="307776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690563" indent="-690563">
              <a:spcAft>
                <a:spcPts val="1200"/>
              </a:spcAft>
              <a:buSzPct val="150000"/>
              <a:buFont typeface="Wingdings" panose="05000000000000000000" pitchFamily="2" charset="2"/>
              <a:buChar char="ü"/>
            </a:pPr>
            <a:r>
              <a:rPr lang="en-US" sz="2400"/>
              <a:t>Review Challenge Text &amp; Key Words/Requirements</a:t>
            </a:r>
          </a:p>
          <a:p>
            <a:pPr marL="690563" indent="-690563">
              <a:spcAft>
                <a:spcPts val="1200"/>
              </a:spcAft>
              <a:buSzPct val="150000"/>
              <a:buFont typeface="Wingdings" panose="05000000000000000000" pitchFamily="2" charset="2"/>
              <a:buChar char="ü"/>
            </a:pPr>
            <a:r>
              <a:rPr lang="en-US" sz="2400"/>
              <a:t>Review Project Rubric</a:t>
            </a:r>
          </a:p>
          <a:p>
            <a:pPr marL="690563" indent="-690563">
              <a:spcAft>
                <a:spcPts val="1200"/>
              </a:spcAft>
              <a:buSzPct val="150000"/>
              <a:buFont typeface="Wingdings" panose="05000000000000000000" pitchFamily="2" charset="2"/>
              <a:buChar char="ü"/>
            </a:pPr>
            <a:r>
              <a:rPr lang="en-US" sz="2400"/>
              <a:t>Suggested Schedule</a:t>
            </a:r>
          </a:p>
          <a:p>
            <a:pPr marL="690563" indent="-690563">
              <a:spcAft>
                <a:spcPts val="1200"/>
              </a:spcAft>
              <a:buSzPct val="150000"/>
              <a:buFont typeface="Wingdings" panose="05000000000000000000" pitchFamily="2" charset="2"/>
              <a:buChar char="ü"/>
            </a:pPr>
            <a:r>
              <a:rPr lang="en-US" sz="2400"/>
              <a:t>Innovation Project Considerations</a:t>
            </a:r>
          </a:p>
          <a:p>
            <a:pPr marL="690563" indent="-690563">
              <a:spcAft>
                <a:spcPts val="1200"/>
              </a:spcAft>
              <a:buSzPct val="150000"/>
              <a:buFont typeface="Wingdings" panose="05000000000000000000" pitchFamily="2" charset="2"/>
              <a:buChar char="ü"/>
            </a:pPr>
            <a:r>
              <a:rPr lang="en-US" sz="2400"/>
              <a:t>Resources</a:t>
            </a:r>
          </a:p>
          <a:p>
            <a:pPr marL="690563" indent="-690563">
              <a:spcAft>
                <a:spcPts val="1200"/>
              </a:spcAft>
              <a:buSzPct val="150000"/>
              <a:buFont typeface="Wingdings" panose="05000000000000000000" pitchFamily="2" charset="2"/>
              <a:buChar char="ü"/>
            </a:pPr>
            <a:r>
              <a:rPr lang="en-US" sz="2400"/>
              <a:t>Reference Material</a:t>
            </a:r>
          </a:p>
        </p:txBody>
      </p:sp>
      <p:pic>
        <p:nvPicPr>
          <p:cNvPr id="5" name="Picture 4">
            <a:extLst>
              <a:ext uri="{FF2B5EF4-FFF2-40B4-BE49-F238E27FC236}">
                <a16:creationId xmlns:a16="http://schemas.microsoft.com/office/drawing/2014/main" id="{70A7110E-ABC0-7856-7B24-B69E38BE4FA8}"/>
              </a:ext>
            </a:extLst>
          </p:cNvPr>
          <p:cNvPicPr>
            <a:picLocks noChangeAspect="1"/>
          </p:cNvPicPr>
          <p:nvPr/>
        </p:nvPicPr>
        <p:blipFill>
          <a:blip r:embed="rId2"/>
          <a:stretch>
            <a:fillRect/>
          </a:stretch>
        </p:blipFill>
        <p:spPr>
          <a:xfrm>
            <a:off x="7155852" y="95915"/>
            <a:ext cx="967505" cy="868042"/>
          </a:xfrm>
          <a:prstGeom prst="rect">
            <a:avLst/>
          </a:prstGeom>
        </p:spPr>
      </p:pic>
    </p:spTree>
    <p:extLst>
      <p:ext uri="{BB962C8B-B14F-4D97-AF65-F5344CB8AC3E}">
        <p14:creationId xmlns:p14="http://schemas.microsoft.com/office/powerpoint/2010/main" val="960079534"/>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A681-5E0E-2C0C-9D6E-E3F78C54A9C7}"/>
              </a:ext>
            </a:extLst>
          </p:cNvPr>
          <p:cNvSpPr>
            <a:spLocks noGrp="1"/>
          </p:cNvSpPr>
          <p:nvPr>
            <p:ph type="title"/>
          </p:nvPr>
        </p:nvSpPr>
        <p:spPr/>
        <p:txBody>
          <a:bodyPr/>
          <a:lstStyle/>
          <a:p>
            <a:r>
              <a:rPr lang="en-US" sz="3200"/>
              <a:t>UNEARTHED Resources</a:t>
            </a:r>
          </a:p>
        </p:txBody>
      </p:sp>
      <p:pic>
        <p:nvPicPr>
          <p:cNvPr id="4" name="Picture 3">
            <a:extLst>
              <a:ext uri="{FF2B5EF4-FFF2-40B4-BE49-F238E27FC236}">
                <a16:creationId xmlns:a16="http://schemas.microsoft.com/office/drawing/2014/main" id="{A160D8F7-D48B-A980-5369-160853D027B4}"/>
              </a:ext>
            </a:extLst>
          </p:cNvPr>
          <p:cNvPicPr>
            <a:picLocks noChangeAspect="1"/>
          </p:cNvPicPr>
          <p:nvPr/>
        </p:nvPicPr>
        <p:blipFill>
          <a:blip r:embed="rId2"/>
          <a:stretch>
            <a:fillRect/>
          </a:stretch>
        </p:blipFill>
        <p:spPr>
          <a:xfrm>
            <a:off x="7264086" y="95915"/>
            <a:ext cx="967505" cy="868042"/>
          </a:xfrm>
          <a:prstGeom prst="rect">
            <a:avLst/>
          </a:prstGeom>
        </p:spPr>
      </p:pic>
      <p:pic>
        <p:nvPicPr>
          <p:cNvPr id="8" name="Picture 7">
            <a:extLst>
              <a:ext uri="{FF2B5EF4-FFF2-40B4-BE49-F238E27FC236}">
                <a16:creationId xmlns:a16="http://schemas.microsoft.com/office/drawing/2014/main" id="{DE5EA77E-CD13-772C-00D0-940A994B3628}"/>
              </a:ext>
            </a:extLst>
          </p:cNvPr>
          <p:cNvPicPr>
            <a:picLocks noChangeAspect="1"/>
          </p:cNvPicPr>
          <p:nvPr/>
        </p:nvPicPr>
        <p:blipFill>
          <a:blip r:embed="rId3"/>
          <a:srcRect r="1207" b="8691"/>
          <a:stretch>
            <a:fillRect/>
          </a:stretch>
        </p:blipFill>
        <p:spPr>
          <a:xfrm>
            <a:off x="1287915" y="1059872"/>
            <a:ext cx="6305582" cy="5279945"/>
          </a:xfrm>
          <a:prstGeom prst="rect">
            <a:avLst/>
          </a:prstGeom>
        </p:spPr>
      </p:pic>
    </p:spTree>
    <p:extLst>
      <p:ext uri="{BB962C8B-B14F-4D97-AF65-F5344CB8AC3E}">
        <p14:creationId xmlns:p14="http://schemas.microsoft.com/office/powerpoint/2010/main" val="1776710619"/>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E2A3-DBB4-5AE7-DC5A-F98B6B566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89148-A500-23F9-958F-0DB984E1328C}"/>
              </a:ext>
            </a:extLst>
          </p:cNvPr>
          <p:cNvSpPr>
            <a:spLocks noGrp="1"/>
          </p:cNvSpPr>
          <p:nvPr>
            <p:ph type="title"/>
          </p:nvPr>
        </p:nvSpPr>
        <p:spPr/>
        <p:txBody>
          <a:bodyPr/>
          <a:lstStyle/>
          <a:p>
            <a:r>
              <a:rPr lang="en-US" sz="3200"/>
              <a:t>UNEARTHED Resources</a:t>
            </a:r>
          </a:p>
        </p:txBody>
      </p:sp>
      <p:pic>
        <p:nvPicPr>
          <p:cNvPr id="4" name="Picture 3">
            <a:extLst>
              <a:ext uri="{FF2B5EF4-FFF2-40B4-BE49-F238E27FC236}">
                <a16:creationId xmlns:a16="http://schemas.microsoft.com/office/drawing/2014/main" id="{D6BA1877-3FFC-7CC1-BC73-48B769879F95}"/>
              </a:ext>
            </a:extLst>
          </p:cNvPr>
          <p:cNvPicPr>
            <a:picLocks noChangeAspect="1"/>
          </p:cNvPicPr>
          <p:nvPr/>
        </p:nvPicPr>
        <p:blipFill>
          <a:blip r:embed="rId2"/>
          <a:stretch>
            <a:fillRect/>
          </a:stretch>
        </p:blipFill>
        <p:spPr>
          <a:xfrm>
            <a:off x="7264086" y="95915"/>
            <a:ext cx="967505" cy="868042"/>
          </a:xfrm>
          <a:prstGeom prst="rect">
            <a:avLst/>
          </a:prstGeom>
        </p:spPr>
      </p:pic>
      <p:pic>
        <p:nvPicPr>
          <p:cNvPr id="5" name="Picture 4">
            <a:extLst>
              <a:ext uri="{FF2B5EF4-FFF2-40B4-BE49-F238E27FC236}">
                <a16:creationId xmlns:a16="http://schemas.microsoft.com/office/drawing/2014/main" id="{5623F7BB-D65D-980C-CE78-DC4C37EACD80}"/>
              </a:ext>
            </a:extLst>
          </p:cNvPr>
          <p:cNvPicPr>
            <a:picLocks noChangeAspect="1"/>
          </p:cNvPicPr>
          <p:nvPr/>
        </p:nvPicPr>
        <p:blipFill>
          <a:blip r:embed="rId3"/>
          <a:stretch>
            <a:fillRect/>
          </a:stretch>
        </p:blipFill>
        <p:spPr>
          <a:xfrm>
            <a:off x="-78316" y="1798376"/>
            <a:ext cx="9222316" cy="3553553"/>
          </a:xfrm>
          <a:prstGeom prst="rect">
            <a:avLst/>
          </a:prstGeom>
        </p:spPr>
      </p:pic>
    </p:spTree>
    <p:extLst>
      <p:ext uri="{BB962C8B-B14F-4D97-AF65-F5344CB8AC3E}">
        <p14:creationId xmlns:p14="http://schemas.microsoft.com/office/powerpoint/2010/main" val="983570651"/>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C99AB-2762-335A-3151-779602788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266E4-C885-07C1-3360-9746AE285AB5}"/>
              </a:ext>
            </a:extLst>
          </p:cNvPr>
          <p:cNvSpPr>
            <a:spLocks noGrp="1"/>
          </p:cNvSpPr>
          <p:nvPr>
            <p:ph type="title"/>
          </p:nvPr>
        </p:nvSpPr>
        <p:spPr/>
        <p:txBody>
          <a:bodyPr/>
          <a:lstStyle/>
          <a:p>
            <a:r>
              <a:rPr lang="en-US"/>
              <a:t>Career Connections Playlist</a:t>
            </a:r>
          </a:p>
        </p:txBody>
      </p:sp>
      <p:sp>
        <p:nvSpPr>
          <p:cNvPr id="3" name="TextBox 2">
            <a:extLst>
              <a:ext uri="{FF2B5EF4-FFF2-40B4-BE49-F238E27FC236}">
                <a16:creationId xmlns:a16="http://schemas.microsoft.com/office/drawing/2014/main" id="{F5A343F0-CB74-256C-C5F4-6CF55A3D028F}"/>
              </a:ext>
            </a:extLst>
          </p:cNvPr>
          <p:cNvSpPr txBox="1"/>
          <p:nvPr/>
        </p:nvSpPr>
        <p:spPr>
          <a:xfrm>
            <a:off x="128459" y="1402759"/>
            <a:ext cx="8243779" cy="2369880"/>
          </a:xfrm>
          <a:prstGeom prst="rect">
            <a:avLst/>
          </a:prstGeom>
          <a:noFill/>
        </p:spPr>
        <p:txBody>
          <a:bodyPr wrap="square" lIns="91440" tIns="45720" rIns="91440" bIns="45720" rtlCol="0" anchor="t">
            <a:spAutoFit/>
          </a:bodyPr>
          <a:lstStyle/>
          <a:p>
            <a:r>
              <a:rPr lang="en-US" sz="2800" dirty="0"/>
              <a:t>FLL website: career connections playlist: </a:t>
            </a:r>
            <a:r>
              <a:rPr lang="en-US" sz="2000" dirty="0">
                <a:hlinkClick r:id="rId2"/>
              </a:rPr>
              <a:t>https://www.youtube.com/playlist?list=PLpaPRqT711tjlOEveikQG1IKM2AdcA7-d</a:t>
            </a:r>
            <a:r>
              <a:rPr lang="en-US" sz="1600" dirty="0"/>
              <a:t> </a:t>
            </a:r>
          </a:p>
          <a:p>
            <a:endParaRPr lang="en-US" sz="2000"/>
          </a:p>
          <a:p>
            <a:endParaRPr lang="en-US" sz="2000"/>
          </a:p>
          <a:p>
            <a:endParaRPr lang="en-US" sz="2000"/>
          </a:p>
          <a:p>
            <a:endParaRPr lang="en-US" sz="2000"/>
          </a:p>
        </p:txBody>
      </p:sp>
      <p:pic>
        <p:nvPicPr>
          <p:cNvPr id="4" name="Picture 3">
            <a:extLst>
              <a:ext uri="{FF2B5EF4-FFF2-40B4-BE49-F238E27FC236}">
                <a16:creationId xmlns:a16="http://schemas.microsoft.com/office/drawing/2014/main" id="{796ACAB7-988F-6C6D-81FE-56C09FB6341D}"/>
              </a:ext>
            </a:extLst>
          </p:cNvPr>
          <p:cNvPicPr>
            <a:picLocks noChangeAspect="1"/>
          </p:cNvPicPr>
          <p:nvPr/>
        </p:nvPicPr>
        <p:blipFill>
          <a:blip r:embed="rId3"/>
          <a:stretch>
            <a:fillRect/>
          </a:stretch>
        </p:blipFill>
        <p:spPr>
          <a:xfrm>
            <a:off x="7264086" y="95915"/>
            <a:ext cx="967505" cy="868042"/>
          </a:xfrm>
          <a:prstGeom prst="rect">
            <a:avLst/>
          </a:prstGeom>
        </p:spPr>
      </p:pic>
      <p:pic>
        <p:nvPicPr>
          <p:cNvPr id="5" name="Picture 4" descr="A screenshot of a social media post&#10;&#10;AI-generated content may be incorrect.">
            <a:extLst>
              <a:ext uri="{FF2B5EF4-FFF2-40B4-BE49-F238E27FC236}">
                <a16:creationId xmlns:a16="http://schemas.microsoft.com/office/drawing/2014/main" id="{F957DE6B-2655-DF49-D0D1-2D47F607A12E}"/>
              </a:ext>
            </a:extLst>
          </p:cNvPr>
          <p:cNvPicPr>
            <a:picLocks noChangeAspect="1"/>
          </p:cNvPicPr>
          <p:nvPr/>
        </p:nvPicPr>
        <p:blipFill>
          <a:blip r:embed="rId4"/>
          <a:stretch>
            <a:fillRect/>
          </a:stretch>
        </p:blipFill>
        <p:spPr>
          <a:xfrm>
            <a:off x="273205" y="2945218"/>
            <a:ext cx="6412297" cy="3736947"/>
          </a:xfrm>
          <a:prstGeom prst="rect">
            <a:avLst/>
          </a:prstGeom>
        </p:spPr>
      </p:pic>
    </p:spTree>
    <p:extLst>
      <p:ext uri="{BB962C8B-B14F-4D97-AF65-F5344CB8AC3E}">
        <p14:creationId xmlns:p14="http://schemas.microsoft.com/office/powerpoint/2010/main" val="3986201036"/>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D810B-03E5-61F2-CB10-059729535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9D480-6F4F-6862-2F53-55A033330B31}"/>
              </a:ext>
            </a:extLst>
          </p:cNvPr>
          <p:cNvSpPr>
            <a:spLocks noGrp="1"/>
          </p:cNvSpPr>
          <p:nvPr>
            <p:ph type="title"/>
          </p:nvPr>
        </p:nvSpPr>
        <p:spPr>
          <a:xfrm>
            <a:off x="826851" y="2947480"/>
            <a:ext cx="7315200" cy="806954"/>
          </a:xfrm>
        </p:spPr>
        <p:txBody>
          <a:bodyPr/>
          <a:lstStyle/>
          <a:p>
            <a:pPr algn="ctr"/>
            <a:r>
              <a:rPr lang="en-US"/>
              <a:t>Reference Material</a:t>
            </a:r>
            <a:br>
              <a:rPr lang="en-US"/>
            </a:br>
            <a:r>
              <a:rPr lang="en-US"/>
              <a:t>(available in the </a:t>
            </a:r>
            <a:r>
              <a:rPr lang="en-US" i="1"/>
              <a:t>Team Meeting Guide</a:t>
            </a:r>
            <a:r>
              <a:rPr lang="en-US"/>
              <a:t> and </a:t>
            </a:r>
            <a:r>
              <a:rPr lang="en-US" i="1"/>
              <a:t>Engineering Notebooks</a:t>
            </a:r>
            <a:r>
              <a:rPr lang="en-US"/>
              <a:t> provided by FIRST)</a:t>
            </a:r>
          </a:p>
        </p:txBody>
      </p:sp>
    </p:spTree>
    <p:extLst>
      <p:ext uri="{BB962C8B-B14F-4D97-AF65-F5344CB8AC3E}">
        <p14:creationId xmlns:p14="http://schemas.microsoft.com/office/powerpoint/2010/main" val="1594535545"/>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C5CC-D849-4203-790F-4A181CCA0CA1}"/>
              </a:ext>
            </a:extLst>
          </p:cNvPr>
          <p:cNvSpPr>
            <a:spLocks noGrp="1"/>
          </p:cNvSpPr>
          <p:nvPr>
            <p:ph type="title"/>
          </p:nvPr>
        </p:nvSpPr>
        <p:spPr/>
        <p:txBody>
          <a:bodyPr/>
          <a:lstStyle/>
          <a:p>
            <a:r>
              <a:rPr lang="en-US"/>
              <a:t>Project Sparks – Generate Ideas </a:t>
            </a:r>
          </a:p>
        </p:txBody>
      </p:sp>
      <p:sp>
        <p:nvSpPr>
          <p:cNvPr id="12" name="TextBox 11">
            <a:extLst>
              <a:ext uri="{FF2B5EF4-FFF2-40B4-BE49-F238E27FC236}">
                <a16:creationId xmlns:a16="http://schemas.microsoft.com/office/drawing/2014/main" id="{8DEEF9D2-ABA9-E803-E8D0-358D97157086}"/>
              </a:ext>
            </a:extLst>
          </p:cNvPr>
          <p:cNvSpPr txBox="1"/>
          <p:nvPr/>
        </p:nvSpPr>
        <p:spPr>
          <a:xfrm>
            <a:off x="1497724" y="2364828"/>
            <a:ext cx="1986455" cy="323193"/>
          </a:xfrm>
          <a:prstGeom prst="rect">
            <a:avLst/>
          </a:prstGeom>
          <a:solidFill>
            <a:schemeClr val="bg1"/>
          </a:solidFill>
        </p:spPr>
        <p:txBody>
          <a:bodyPr wrap="square" rtlCol="0">
            <a:spAutoFit/>
          </a:bodyPr>
          <a:lstStyle/>
          <a:p>
            <a:endParaRPr lang="en-US"/>
          </a:p>
        </p:txBody>
      </p:sp>
      <p:pic>
        <p:nvPicPr>
          <p:cNvPr id="3" name="Picture 2">
            <a:extLst>
              <a:ext uri="{FF2B5EF4-FFF2-40B4-BE49-F238E27FC236}">
                <a16:creationId xmlns:a16="http://schemas.microsoft.com/office/drawing/2014/main" id="{E625A2C8-6B8C-3F77-193D-200E5BB9406E}"/>
              </a:ext>
            </a:extLst>
          </p:cNvPr>
          <p:cNvPicPr>
            <a:picLocks noChangeAspect="1"/>
          </p:cNvPicPr>
          <p:nvPr/>
        </p:nvPicPr>
        <p:blipFill>
          <a:blip r:embed="rId2"/>
          <a:stretch>
            <a:fillRect/>
          </a:stretch>
        </p:blipFill>
        <p:spPr>
          <a:xfrm>
            <a:off x="7571488" y="191831"/>
            <a:ext cx="967505" cy="868042"/>
          </a:xfrm>
          <a:prstGeom prst="rect">
            <a:avLst/>
          </a:prstGeom>
        </p:spPr>
      </p:pic>
      <p:pic>
        <p:nvPicPr>
          <p:cNvPr id="9" name="Picture 8">
            <a:extLst>
              <a:ext uri="{FF2B5EF4-FFF2-40B4-BE49-F238E27FC236}">
                <a16:creationId xmlns:a16="http://schemas.microsoft.com/office/drawing/2014/main" id="{3DC97E74-F608-3E25-96AE-18058BB9B9FF}"/>
              </a:ext>
            </a:extLst>
          </p:cNvPr>
          <p:cNvPicPr>
            <a:picLocks noChangeAspect="1"/>
          </p:cNvPicPr>
          <p:nvPr/>
        </p:nvPicPr>
        <p:blipFill>
          <a:blip r:embed="rId3"/>
          <a:stretch>
            <a:fillRect/>
          </a:stretch>
        </p:blipFill>
        <p:spPr>
          <a:xfrm>
            <a:off x="426617" y="1599944"/>
            <a:ext cx="8484951" cy="4350095"/>
          </a:xfrm>
          <a:prstGeom prst="rect">
            <a:avLst/>
          </a:prstGeom>
        </p:spPr>
      </p:pic>
    </p:spTree>
    <p:extLst>
      <p:ext uri="{BB962C8B-B14F-4D97-AF65-F5344CB8AC3E}">
        <p14:creationId xmlns:p14="http://schemas.microsoft.com/office/powerpoint/2010/main" val="395270558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28EA-0624-77D8-C8DF-87EDA378F034}"/>
              </a:ext>
            </a:extLst>
          </p:cNvPr>
          <p:cNvSpPr>
            <a:spLocks noGrp="1"/>
          </p:cNvSpPr>
          <p:nvPr>
            <p:ph type="title"/>
          </p:nvPr>
        </p:nvSpPr>
        <p:spPr/>
        <p:txBody>
          <a:bodyPr/>
          <a:lstStyle/>
          <a:p>
            <a:r>
              <a:rPr lang="en-US"/>
              <a:t>Project Sparks – Generate Ideas</a:t>
            </a:r>
          </a:p>
        </p:txBody>
      </p:sp>
      <p:pic>
        <p:nvPicPr>
          <p:cNvPr id="3" name="Picture 2">
            <a:extLst>
              <a:ext uri="{FF2B5EF4-FFF2-40B4-BE49-F238E27FC236}">
                <a16:creationId xmlns:a16="http://schemas.microsoft.com/office/drawing/2014/main" id="{B4818670-87BC-FF12-69E3-D8788C005796}"/>
              </a:ext>
            </a:extLst>
          </p:cNvPr>
          <p:cNvPicPr>
            <a:picLocks noChangeAspect="1"/>
          </p:cNvPicPr>
          <p:nvPr/>
        </p:nvPicPr>
        <p:blipFill>
          <a:blip r:embed="rId2"/>
          <a:stretch>
            <a:fillRect/>
          </a:stretch>
        </p:blipFill>
        <p:spPr>
          <a:xfrm>
            <a:off x="7719295" y="95915"/>
            <a:ext cx="967505" cy="868042"/>
          </a:xfrm>
          <a:prstGeom prst="rect">
            <a:avLst/>
          </a:prstGeom>
        </p:spPr>
      </p:pic>
      <p:pic>
        <p:nvPicPr>
          <p:cNvPr id="9" name="Picture 8">
            <a:extLst>
              <a:ext uri="{FF2B5EF4-FFF2-40B4-BE49-F238E27FC236}">
                <a16:creationId xmlns:a16="http://schemas.microsoft.com/office/drawing/2014/main" id="{E3DB78BD-7B97-1396-1200-6E17BA05A7DB}"/>
              </a:ext>
            </a:extLst>
          </p:cNvPr>
          <p:cNvPicPr>
            <a:picLocks noChangeAspect="1"/>
          </p:cNvPicPr>
          <p:nvPr/>
        </p:nvPicPr>
        <p:blipFill>
          <a:blip r:embed="rId3"/>
          <a:stretch>
            <a:fillRect/>
          </a:stretch>
        </p:blipFill>
        <p:spPr>
          <a:xfrm>
            <a:off x="204638" y="1711255"/>
            <a:ext cx="8734724" cy="4084237"/>
          </a:xfrm>
          <a:prstGeom prst="rect">
            <a:avLst/>
          </a:prstGeom>
        </p:spPr>
      </p:pic>
    </p:spTree>
    <p:extLst>
      <p:ext uri="{BB962C8B-B14F-4D97-AF65-F5344CB8AC3E}">
        <p14:creationId xmlns:p14="http://schemas.microsoft.com/office/powerpoint/2010/main" val="398088223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6080D-4172-646E-33F2-D74D0720B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97EB0-E69A-E6B2-2F0B-AA84A5DC14A1}"/>
              </a:ext>
            </a:extLst>
          </p:cNvPr>
          <p:cNvSpPr>
            <a:spLocks noGrp="1"/>
          </p:cNvSpPr>
          <p:nvPr>
            <p:ph type="title"/>
          </p:nvPr>
        </p:nvSpPr>
        <p:spPr/>
        <p:txBody>
          <a:bodyPr/>
          <a:lstStyle/>
          <a:p>
            <a:r>
              <a:rPr lang="en-US"/>
              <a:t>Project Sparks – Generate Ideas</a:t>
            </a:r>
          </a:p>
        </p:txBody>
      </p:sp>
      <p:pic>
        <p:nvPicPr>
          <p:cNvPr id="3" name="Picture 2">
            <a:extLst>
              <a:ext uri="{FF2B5EF4-FFF2-40B4-BE49-F238E27FC236}">
                <a16:creationId xmlns:a16="http://schemas.microsoft.com/office/drawing/2014/main" id="{0398C5CF-8CEA-3615-7443-F5B67D1BA3D2}"/>
              </a:ext>
            </a:extLst>
          </p:cNvPr>
          <p:cNvPicPr>
            <a:picLocks noChangeAspect="1"/>
          </p:cNvPicPr>
          <p:nvPr/>
        </p:nvPicPr>
        <p:blipFill>
          <a:blip r:embed="rId2"/>
          <a:stretch>
            <a:fillRect/>
          </a:stretch>
        </p:blipFill>
        <p:spPr>
          <a:xfrm>
            <a:off x="7719295" y="95915"/>
            <a:ext cx="967505" cy="868042"/>
          </a:xfrm>
          <a:prstGeom prst="rect">
            <a:avLst/>
          </a:prstGeom>
        </p:spPr>
      </p:pic>
      <p:pic>
        <p:nvPicPr>
          <p:cNvPr id="5" name="Picture 4">
            <a:extLst>
              <a:ext uri="{FF2B5EF4-FFF2-40B4-BE49-F238E27FC236}">
                <a16:creationId xmlns:a16="http://schemas.microsoft.com/office/drawing/2014/main" id="{FC472862-5224-A836-BD75-4C3DA859DB29}"/>
              </a:ext>
            </a:extLst>
          </p:cNvPr>
          <p:cNvPicPr>
            <a:picLocks noChangeAspect="1"/>
          </p:cNvPicPr>
          <p:nvPr/>
        </p:nvPicPr>
        <p:blipFill>
          <a:blip r:embed="rId3"/>
          <a:stretch>
            <a:fillRect/>
          </a:stretch>
        </p:blipFill>
        <p:spPr>
          <a:xfrm>
            <a:off x="153355" y="1952138"/>
            <a:ext cx="8837289" cy="2481091"/>
          </a:xfrm>
          <a:prstGeom prst="rect">
            <a:avLst/>
          </a:prstGeom>
        </p:spPr>
      </p:pic>
    </p:spTree>
    <p:extLst>
      <p:ext uri="{BB962C8B-B14F-4D97-AF65-F5344CB8AC3E}">
        <p14:creationId xmlns:p14="http://schemas.microsoft.com/office/powerpoint/2010/main" val="1665959761"/>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364A1-5A10-D57A-6AF9-2E50C658B7BF}"/>
              </a:ext>
            </a:extLst>
          </p:cNvPr>
          <p:cNvSpPr>
            <a:spLocks noGrp="1"/>
          </p:cNvSpPr>
          <p:nvPr>
            <p:ph type="title"/>
          </p:nvPr>
        </p:nvSpPr>
        <p:spPr/>
        <p:txBody>
          <a:bodyPr/>
          <a:lstStyle/>
          <a:p>
            <a:r>
              <a:rPr lang="en-US"/>
              <a:t>Challenge Stories - Pictures</a:t>
            </a:r>
          </a:p>
        </p:txBody>
      </p:sp>
      <p:sp>
        <p:nvSpPr>
          <p:cNvPr id="3" name="TextBox 2">
            <a:extLst>
              <a:ext uri="{FF2B5EF4-FFF2-40B4-BE49-F238E27FC236}">
                <a16:creationId xmlns:a16="http://schemas.microsoft.com/office/drawing/2014/main" id="{0A1CE448-FAAA-9910-ACDE-F9925DE3C557}"/>
              </a:ext>
            </a:extLst>
          </p:cNvPr>
          <p:cNvSpPr txBox="1"/>
          <p:nvPr/>
        </p:nvSpPr>
        <p:spPr>
          <a:xfrm>
            <a:off x="536028" y="1418898"/>
            <a:ext cx="8410903" cy="4893647"/>
          </a:xfrm>
          <a:prstGeom prst="rect">
            <a:avLst/>
          </a:prstGeom>
          <a:noFill/>
        </p:spPr>
        <p:txBody>
          <a:bodyPr wrap="square">
            <a:spAutoFit/>
          </a:bodyPr>
          <a:lstStyle/>
          <a:p>
            <a:pPr marL="0" lvl="0" indent="0" rtl="0">
              <a:lnSpc>
                <a:spcPct val="100000"/>
              </a:lnSpc>
              <a:spcBef>
                <a:spcPts val="0"/>
              </a:spcBef>
              <a:spcAft>
                <a:spcPts val="0"/>
              </a:spcAft>
              <a:buSzPts val="2400"/>
              <a:buNone/>
            </a:pPr>
            <a:r>
              <a:rPr lang="en-US" sz="2400"/>
              <a:t>Use to help the students arrive at a specific problem and solution. </a:t>
            </a:r>
          </a:p>
          <a:p>
            <a:pPr marL="0" lvl="0" indent="0" rtl="0">
              <a:lnSpc>
                <a:spcPct val="100000"/>
              </a:lnSpc>
              <a:spcBef>
                <a:spcPts val="0"/>
              </a:spcBef>
              <a:spcAft>
                <a:spcPts val="0"/>
              </a:spcAft>
              <a:buSzPts val="2400"/>
              <a:buNone/>
            </a:pPr>
            <a:endParaRPr lang="en-US" sz="2400"/>
          </a:p>
          <a:p>
            <a:pPr marL="457200" lvl="0" indent="-457200" rtl="0">
              <a:lnSpc>
                <a:spcPct val="100000"/>
              </a:lnSpc>
              <a:spcBef>
                <a:spcPts val="0"/>
              </a:spcBef>
              <a:spcAft>
                <a:spcPts val="0"/>
              </a:spcAft>
              <a:buSzPts val="2400"/>
              <a:buAutoNum type="arabicPeriod"/>
            </a:pPr>
            <a:r>
              <a:rPr lang="en-US" sz="2400"/>
              <a:t>Have the teams explore the challenge story and see if they can discover what the problem and solution that the story depicts.</a:t>
            </a:r>
          </a:p>
          <a:p>
            <a:pPr marL="457200" lvl="0" indent="-457200" rtl="0">
              <a:lnSpc>
                <a:spcPct val="100000"/>
              </a:lnSpc>
              <a:spcBef>
                <a:spcPts val="0"/>
              </a:spcBef>
              <a:spcAft>
                <a:spcPts val="0"/>
              </a:spcAft>
              <a:buSzPts val="2400"/>
              <a:buAutoNum type="arabicPeriod"/>
            </a:pPr>
            <a:endParaRPr lang="en-US" sz="2400"/>
          </a:p>
          <a:p>
            <a:pPr marL="457200" lvl="0" indent="-457200" rtl="0">
              <a:lnSpc>
                <a:spcPct val="100000"/>
              </a:lnSpc>
              <a:spcBef>
                <a:spcPts val="0"/>
              </a:spcBef>
              <a:spcAft>
                <a:spcPts val="0"/>
              </a:spcAft>
              <a:buSzPts val="2400"/>
              <a:buAutoNum type="arabicPeriod"/>
            </a:pPr>
            <a:r>
              <a:rPr lang="en-US" sz="2400"/>
              <a:t>Relate the problem to a specific models and careers illustrated. See which is most interesting to the team.</a:t>
            </a:r>
          </a:p>
          <a:p>
            <a:pPr marL="457200" lvl="0" indent="-457200" rtl="0">
              <a:lnSpc>
                <a:spcPct val="100000"/>
              </a:lnSpc>
              <a:spcBef>
                <a:spcPts val="0"/>
              </a:spcBef>
              <a:spcAft>
                <a:spcPts val="0"/>
              </a:spcAft>
              <a:buSzPts val="2400"/>
              <a:buAutoNum type="arabicPeriod"/>
            </a:pPr>
            <a:endParaRPr lang="en-US" sz="2400"/>
          </a:p>
          <a:p>
            <a:pPr marL="457200" lvl="0" indent="-457200" rtl="0">
              <a:lnSpc>
                <a:spcPct val="100000"/>
              </a:lnSpc>
              <a:spcBef>
                <a:spcPts val="0"/>
              </a:spcBef>
              <a:spcAft>
                <a:spcPts val="0"/>
              </a:spcAft>
              <a:buSzPts val="2400"/>
              <a:buAutoNum type="arabicPeriod"/>
            </a:pPr>
            <a:r>
              <a:rPr lang="en-US" sz="2400"/>
              <a:t>Have different students or groups of students research the problem and solutions and have the team pick one to develop.  </a:t>
            </a:r>
          </a:p>
        </p:txBody>
      </p:sp>
      <p:pic>
        <p:nvPicPr>
          <p:cNvPr id="4" name="Picture 3">
            <a:extLst>
              <a:ext uri="{FF2B5EF4-FFF2-40B4-BE49-F238E27FC236}">
                <a16:creationId xmlns:a16="http://schemas.microsoft.com/office/drawing/2014/main" id="{3C656A48-B9F0-93E9-5D7F-C9A2A4A0D9AE}"/>
              </a:ext>
            </a:extLst>
          </p:cNvPr>
          <p:cNvPicPr>
            <a:picLocks noChangeAspect="1"/>
          </p:cNvPicPr>
          <p:nvPr/>
        </p:nvPicPr>
        <p:blipFill>
          <a:blip r:embed="rId2"/>
          <a:stretch>
            <a:fillRect/>
          </a:stretch>
        </p:blipFill>
        <p:spPr>
          <a:xfrm>
            <a:off x="7534543" y="190604"/>
            <a:ext cx="967505" cy="868042"/>
          </a:xfrm>
          <a:prstGeom prst="rect">
            <a:avLst/>
          </a:prstGeom>
        </p:spPr>
      </p:pic>
    </p:spTree>
    <p:extLst>
      <p:ext uri="{BB962C8B-B14F-4D97-AF65-F5344CB8AC3E}">
        <p14:creationId xmlns:p14="http://schemas.microsoft.com/office/powerpoint/2010/main" val="578469308"/>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3EFE-6369-5CFB-DB6C-34E2714FF387}"/>
              </a:ext>
            </a:extLst>
          </p:cNvPr>
          <p:cNvSpPr>
            <a:spLocks noGrp="1"/>
          </p:cNvSpPr>
          <p:nvPr>
            <p:ph type="title"/>
          </p:nvPr>
        </p:nvSpPr>
        <p:spPr/>
        <p:txBody>
          <a:bodyPr/>
          <a:lstStyle/>
          <a:p>
            <a:r>
              <a:rPr lang="en-US"/>
              <a:t>Careers and Technology</a:t>
            </a:r>
          </a:p>
        </p:txBody>
      </p:sp>
      <p:pic>
        <p:nvPicPr>
          <p:cNvPr id="3" name="Picture 2">
            <a:extLst>
              <a:ext uri="{FF2B5EF4-FFF2-40B4-BE49-F238E27FC236}">
                <a16:creationId xmlns:a16="http://schemas.microsoft.com/office/drawing/2014/main" id="{4C697C5A-9DE4-3EC3-6D9A-3C2C0FE40BCD}"/>
              </a:ext>
            </a:extLst>
          </p:cNvPr>
          <p:cNvPicPr>
            <a:picLocks noChangeAspect="1"/>
          </p:cNvPicPr>
          <p:nvPr/>
        </p:nvPicPr>
        <p:blipFill>
          <a:blip r:embed="rId2"/>
          <a:stretch>
            <a:fillRect/>
          </a:stretch>
        </p:blipFill>
        <p:spPr>
          <a:xfrm>
            <a:off x="7534543" y="190604"/>
            <a:ext cx="967505" cy="868042"/>
          </a:xfrm>
          <a:prstGeom prst="rect">
            <a:avLst/>
          </a:prstGeom>
        </p:spPr>
      </p:pic>
      <p:pic>
        <p:nvPicPr>
          <p:cNvPr id="4" name="Picture 3">
            <a:extLst>
              <a:ext uri="{FF2B5EF4-FFF2-40B4-BE49-F238E27FC236}">
                <a16:creationId xmlns:a16="http://schemas.microsoft.com/office/drawing/2014/main" id="{113E03D4-223E-92DB-24C0-5D2D5E5B3C73}"/>
              </a:ext>
            </a:extLst>
          </p:cNvPr>
          <p:cNvPicPr>
            <a:picLocks noChangeAspect="1"/>
          </p:cNvPicPr>
          <p:nvPr/>
        </p:nvPicPr>
        <p:blipFill>
          <a:blip r:embed="rId3"/>
          <a:stretch>
            <a:fillRect/>
          </a:stretch>
        </p:blipFill>
        <p:spPr>
          <a:xfrm>
            <a:off x="595728" y="1884173"/>
            <a:ext cx="7952543" cy="4217606"/>
          </a:xfrm>
          <a:prstGeom prst="rect">
            <a:avLst/>
          </a:prstGeom>
        </p:spPr>
      </p:pic>
    </p:spTree>
    <p:extLst>
      <p:ext uri="{BB962C8B-B14F-4D97-AF65-F5344CB8AC3E}">
        <p14:creationId xmlns:p14="http://schemas.microsoft.com/office/powerpoint/2010/main" val="250164487"/>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BF49-2D5E-EA43-A21E-E71BE5A353C1}"/>
              </a:ext>
            </a:extLst>
          </p:cNvPr>
          <p:cNvSpPr>
            <a:spLocks noGrp="1"/>
          </p:cNvSpPr>
          <p:nvPr>
            <p:ph type="title"/>
          </p:nvPr>
        </p:nvSpPr>
        <p:spPr/>
        <p:txBody>
          <a:bodyPr/>
          <a:lstStyle/>
          <a:p>
            <a:r>
              <a:rPr lang="en-US"/>
              <a:t>Careers and Technology</a:t>
            </a:r>
          </a:p>
        </p:txBody>
      </p:sp>
      <p:pic>
        <p:nvPicPr>
          <p:cNvPr id="4" name="Picture 3">
            <a:extLst>
              <a:ext uri="{FF2B5EF4-FFF2-40B4-BE49-F238E27FC236}">
                <a16:creationId xmlns:a16="http://schemas.microsoft.com/office/drawing/2014/main" id="{6EB9EAAA-C81A-1F06-79CF-EBAB5B68FF6C}"/>
              </a:ext>
            </a:extLst>
          </p:cNvPr>
          <p:cNvPicPr>
            <a:picLocks noChangeAspect="1"/>
          </p:cNvPicPr>
          <p:nvPr/>
        </p:nvPicPr>
        <p:blipFill>
          <a:blip r:embed="rId2"/>
          <a:stretch>
            <a:fillRect/>
          </a:stretch>
        </p:blipFill>
        <p:spPr>
          <a:xfrm>
            <a:off x="7534543" y="190604"/>
            <a:ext cx="967505" cy="868042"/>
          </a:xfrm>
          <a:prstGeom prst="rect">
            <a:avLst/>
          </a:prstGeom>
        </p:spPr>
      </p:pic>
      <p:pic>
        <p:nvPicPr>
          <p:cNvPr id="6" name="Picture 5">
            <a:extLst>
              <a:ext uri="{FF2B5EF4-FFF2-40B4-BE49-F238E27FC236}">
                <a16:creationId xmlns:a16="http://schemas.microsoft.com/office/drawing/2014/main" id="{EB714FE3-671C-337A-D5D3-373F1668E81E}"/>
              </a:ext>
            </a:extLst>
          </p:cNvPr>
          <p:cNvPicPr>
            <a:picLocks noChangeAspect="1"/>
          </p:cNvPicPr>
          <p:nvPr/>
        </p:nvPicPr>
        <p:blipFill>
          <a:blip r:embed="rId3"/>
          <a:stretch>
            <a:fillRect/>
          </a:stretch>
        </p:blipFill>
        <p:spPr>
          <a:xfrm>
            <a:off x="377454" y="1810220"/>
            <a:ext cx="8389092" cy="3714817"/>
          </a:xfrm>
          <a:prstGeom prst="rect">
            <a:avLst/>
          </a:prstGeom>
        </p:spPr>
      </p:pic>
    </p:spTree>
    <p:extLst>
      <p:ext uri="{BB962C8B-B14F-4D97-AF65-F5344CB8AC3E}">
        <p14:creationId xmlns:p14="http://schemas.microsoft.com/office/powerpoint/2010/main" val="318925119"/>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5DD3-9A37-27F1-C863-9E267722FDD6}"/>
              </a:ext>
            </a:extLst>
          </p:cNvPr>
          <p:cNvSpPr>
            <a:spLocks noGrp="1"/>
          </p:cNvSpPr>
          <p:nvPr>
            <p:ph type="title"/>
          </p:nvPr>
        </p:nvSpPr>
        <p:spPr>
          <a:xfrm>
            <a:off x="437745" y="2315183"/>
            <a:ext cx="7898859" cy="2431915"/>
          </a:xfrm>
        </p:spPr>
        <p:txBody>
          <a:bodyPr/>
          <a:lstStyle/>
          <a:p>
            <a:pPr algn="ctr"/>
            <a:r>
              <a:rPr lang="en-US"/>
              <a:t>Review the Challenge Topic and Understand the Process</a:t>
            </a:r>
          </a:p>
        </p:txBody>
      </p:sp>
    </p:spTree>
    <p:extLst>
      <p:ext uri="{BB962C8B-B14F-4D97-AF65-F5344CB8AC3E}">
        <p14:creationId xmlns:p14="http://schemas.microsoft.com/office/powerpoint/2010/main" val="3104455575"/>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AA33-CA22-6013-1906-BD7292D0985C}"/>
              </a:ext>
            </a:extLst>
          </p:cNvPr>
          <p:cNvSpPr>
            <a:spLocks noGrp="1"/>
          </p:cNvSpPr>
          <p:nvPr>
            <p:ph type="title"/>
          </p:nvPr>
        </p:nvSpPr>
        <p:spPr/>
        <p:txBody>
          <a:bodyPr/>
          <a:lstStyle/>
          <a:p>
            <a:r>
              <a:rPr lang="en-US"/>
              <a:t>Careers and Technology</a:t>
            </a:r>
          </a:p>
        </p:txBody>
      </p:sp>
      <p:pic>
        <p:nvPicPr>
          <p:cNvPr id="4" name="Picture 3">
            <a:extLst>
              <a:ext uri="{FF2B5EF4-FFF2-40B4-BE49-F238E27FC236}">
                <a16:creationId xmlns:a16="http://schemas.microsoft.com/office/drawing/2014/main" id="{1CE89A84-67F0-2416-5814-29F13A1FE874}"/>
              </a:ext>
            </a:extLst>
          </p:cNvPr>
          <p:cNvPicPr>
            <a:picLocks noChangeAspect="1"/>
          </p:cNvPicPr>
          <p:nvPr/>
        </p:nvPicPr>
        <p:blipFill>
          <a:blip r:embed="rId2"/>
          <a:stretch>
            <a:fillRect/>
          </a:stretch>
        </p:blipFill>
        <p:spPr>
          <a:xfrm>
            <a:off x="7534543" y="190604"/>
            <a:ext cx="967505" cy="868042"/>
          </a:xfrm>
          <a:prstGeom prst="rect">
            <a:avLst/>
          </a:prstGeom>
        </p:spPr>
      </p:pic>
      <p:pic>
        <p:nvPicPr>
          <p:cNvPr id="6" name="Picture 5">
            <a:extLst>
              <a:ext uri="{FF2B5EF4-FFF2-40B4-BE49-F238E27FC236}">
                <a16:creationId xmlns:a16="http://schemas.microsoft.com/office/drawing/2014/main" id="{22FCBF9A-FF44-5871-A5F9-7919CB99EE57}"/>
              </a:ext>
            </a:extLst>
          </p:cNvPr>
          <p:cNvPicPr>
            <a:picLocks noChangeAspect="1"/>
          </p:cNvPicPr>
          <p:nvPr/>
        </p:nvPicPr>
        <p:blipFill>
          <a:blip r:embed="rId3"/>
          <a:stretch>
            <a:fillRect/>
          </a:stretch>
        </p:blipFill>
        <p:spPr>
          <a:xfrm>
            <a:off x="92971" y="2054919"/>
            <a:ext cx="9204980" cy="3920879"/>
          </a:xfrm>
          <a:prstGeom prst="rect">
            <a:avLst/>
          </a:prstGeom>
        </p:spPr>
      </p:pic>
    </p:spTree>
    <p:extLst>
      <p:ext uri="{BB962C8B-B14F-4D97-AF65-F5344CB8AC3E}">
        <p14:creationId xmlns:p14="http://schemas.microsoft.com/office/powerpoint/2010/main" val="3164156411"/>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457200" y="0"/>
            <a:ext cx="8229600" cy="105987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Arial"/>
              <a:buNone/>
            </a:pPr>
            <a:r>
              <a:rPr lang="en-US"/>
              <a:t>Welcome to the Project!</a:t>
            </a:r>
            <a:endParaRPr/>
          </a:p>
        </p:txBody>
      </p:sp>
      <p:pic>
        <p:nvPicPr>
          <p:cNvPr id="6" name="Picture 5">
            <a:extLst>
              <a:ext uri="{FF2B5EF4-FFF2-40B4-BE49-F238E27FC236}">
                <a16:creationId xmlns:a16="http://schemas.microsoft.com/office/drawing/2014/main" id="{15506291-915E-76D6-4102-C89EAE64C82B}"/>
              </a:ext>
            </a:extLst>
          </p:cNvPr>
          <p:cNvPicPr>
            <a:picLocks noChangeAspect="1"/>
          </p:cNvPicPr>
          <p:nvPr/>
        </p:nvPicPr>
        <p:blipFill>
          <a:blip r:embed="rId3"/>
          <a:srcRect r="5741"/>
          <a:stretch>
            <a:fillRect/>
          </a:stretch>
        </p:blipFill>
        <p:spPr>
          <a:xfrm>
            <a:off x="67670" y="1414594"/>
            <a:ext cx="8619130" cy="1870064"/>
          </a:xfrm>
          <a:prstGeom prst="rect">
            <a:avLst/>
          </a:prstGeom>
        </p:spPr>
      </p:pic>
      <p:pic>
        <p:nvPicPr>
          <p:cNvPr id="10" name="Picture 9">
            <a:extLst>
              <a:ext uri="{FF2B5EF4-FFF2-40B4-BE49-F238E27FC236}">
                <a16:creationId xmlns:a16="http://schemas.microsoft.com/office/drawing/2014/main" id="{F7E520FC-CCCD-A486-665A-334859477DA5}"/>
              </a:ext>
            </a:extLst>
          </p:cNvPr>
          <p:cNvPicPr>
            <a:picLocks noChangeAspect="1"/>
          </p:cNvPicPr>
          <p:nvPr/>
        </p:nvPicPr>
        <p:blipFill>
          <a:blip r:embed="rId4"/>
          <a:stretch>
            <a:fillRect/>
          </a:stretch>
        </p:blipFill>
        <p:spPr>
          <a:xfrm>
            <a:off x="194130" y="4003320"/>
            <a:ext cx="7506896" cy="1365287"/>
          </a:xfrm>
          <a:prstGeom prst="rect">
            <a:avLst/>
          </a:prstGeom>
        </p:spPr>
      </p:pic>
      <p:pic>
        <p:nvPicPr>
          <p:cNvPr id="11" name="Picture 10">
            <a:extLst>
              <a:ext uri="{FF2B5EF4-FFF2-40B4-BE49-F238E27FC236}">
                <a16:creationId xmlns:a16="http://schemas.microsoft.com/office/drawing/2014/main" id="{5CDBFF14-9A8B-2D86-160C-33E8E8194340}"/>
              </a:ext>
            </a:extLst>
          </p:cNvPr>
          <p:cNvPicPr>
            <a:picLocks noChangeAspect="1"/>
          </p:cNvPicPr>
          <p:nvPr/>
        </p:nvPicPr>
        <p:blipFill>
          <a:blip r:embed="rId5"/>
          <a:stretch>
            <a:fillRect/>
          </a:stretch>
        </p:blipFill>
        <p:spPr>
          <a:xfrm>
            <a:off x="7509645" y="95915"/>
            <a:ext cx="967505" cy="868042"/>
          </a:xfrm>
          <a:prstGeom prst="rect">
            <a:avLst/>
          </a:prstGeom>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1F4785-1A09-9D05-4D56-F33378309B64}"/>
              </a:ext>
            </a:extLst>
          </p:cNvPr>
          <p:cNvSpPr/>
          <p:nvPr/>
        </p:nvSpPr>
        <p:spPr>
          <a:xfrm>
            <a:off x="5350213" y="6410528"/>
            <a:ext cx="3433864" cy="169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C357E-ADC1-C60F-F35E-49C0EAB38588}"/>
              </a:ext>
            </a:extLst>
          </p:cNvPr>
          <p:cNvSpPr>
            <a:spLocks noGrp="1"/>
          </p:cNvSpPr>
          <p:nvPr>
            <p:ph type="title"/>
          </p:nvPr>
        </p:nvSpPr>
        <p:spPr/>
        <p:txBody>
          <a:bodyPr/>
          <a:lstStyle/>
          <a:p>
            <a:r>
              <a:rPr lang="en-US"/>
              <a:t>Innovation Project - What is Involved</a:t>
            </a:r>
          </a:p>
        </p:txBody>
      </p:sp>
      <p:pic>
        <p:nvPicPr>
          <p:cNvPr id="8" name="Picture 7">
            <a:extLst>
              <a:ext uri="{FF2B5EF4-FFF2-40B4-BE49-F238E27FC236}">
                <a16:creationId xmlns:a16="http://schemas.microsoft.com/office/drawing/2014/main" id="{D7871907-5D96-699A-46AC-1A8C01E70B57}"/>
              </a:ext>
            </a:extLst>
          </p:cNvPr>
          <p:cNvPicPr>
            <a:picLocks noChangeAspect="1"/>
          </p:cNvPicPr>
          <p:nvPr/>
        </p:nvPicPr>
        <p:blipFill>
          <a:blip r:embed="rId2"/>
          <a:srcRect l="-813" b="2510"/>
          <a:stretch>
            <a:fillRect/>
          </a:stretch>
        </p:blipFill>
        <p:spPr>
          <a:xfrm>
            <a:off x="1586928" y="1471128"/>
            <a:ext cx="6185472" cy="3915744"/>
          </a:xfrm>
          <a:prstGeom prst="rect">
            <a:avLst/>
          </a:prstGeom>
        </p:spPr>
      </p:pic>
      <p:sp>
        <p:nvSpPr>
          <p:cNvPr id="3" name="Oval 2">
            <a:extLst>
              <a:ext uri="{FF2B5EF4-FFF2-40B4-BE49-F238E27FC236}">
                <a16:creationId xmlns:a16="http://schemas.microsoft.com/office/drawing/2014/main" id="{778897D2-58FF-7341-385C-43567AB7506B}"/>
              </a:ext>
            </a:extLst>
          </p:cNvPr>
          <p:cNvSpPr/>
          <p:nvPr/>
        </p:nvSpPr>
        <p:spPr>
          <a:xfrm rot="20784342">
            <a:off x="99141" y="2464323"/>
            <a:ext cx="1663430" cy="80253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i="1">
                <a:solidFill>
                  <a:srgbClr val="000000"/>
                </a:solidFill>
                <a:latin typeface="Calibri" panose="020F0502020204030204" pitchFamily="34" charset="0"/>
              </a:rPr>
              <a:t>improve an existing way</a:t>
            </a:r>
            <a:endParaRPr lang="en-US" b="1"/>
          </a:p>
        </p:txBody>
      </p:sp>
      <p:sp>
        <p:nvSpPr>
          <p:cNvPr id="6" name="Oval 5">
            <a:extLst>
              <a:ext uri="{FF2B5EF4-FFF2-40B4-BE49-F238E27FC236}">
                <a16:creationId xmlns:a16="http://schemas.microsoft.com/office/drawing/2014/main" id="{18EE64E0-C718-B7A5-DC42-BDB1135DA5A1}"/>
              </a:ext>
            </a:extLst>
          </p:cNvPr>
          <p:cNvSpPr/>
          <p:nvPr/>
        </p:nvSpPr>
        <p:spPr>
          <a:xfrm rot="20447672">
            <a:off x="172002" y="3418495"/>
            <a:ext cx="1663430" cy="802532"/>
          </a:xfrm>
          <a:prstGeom prst="ellipse">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b="1" i="1">
                <a:solidFill>
                  <a:srgbClr val="000000"/>
                </a:solidFill>
                <a:latin typeface="Calibri"/>
                <a:ea typeface="Calibri"/>
                <a:cs typeface="Calibri"/>
              </a:rPr>
              <a:t>design a new innovative way</a:t>
            </a:r>
            <a:endParaRPr lang="en-US" b="1">
              <a:latin typeface="Calibri"/>
              <a:ea typeface="Calibri"/>
              <a:cs typeface="Calibri"/>
            </a:endParaRPr>
          </a:p>
        </p:txBody>
      </p:sp>
      <p:sp>
        <p:nvSpPr>
          <p:cNvPr id="7" name="Oval 6">
            <a:extLst>
              <a:ext uri="{FF2B5EF4-FFF2-40B4-BE49-F238E27FC236}">
                <a16:creationId xmlns:a16="http://schemas.microsoft.com/office/drawing/2014/main" id="{18661DD1-5A2A-9A96-E4F8-933B49C51801}"/>
              </a:ext>
            </a:extLst>
          </p:cNvPr>
          <p:cNvSpPr/>
          <p:nvPr/>
        </p:nvSpPr>
        <p:spPr>
          <a:xfrm rot="20719469">
            <a:off x="7432644" y="2450953"/>
            <a:ext cx="1663430" cy="80253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i="1">
                <a:solidFill>
                  <a:srgbClr val="000000"/>
                </a:solidFill>
                <a:latin typeface="Calibri" panose="020F0502020204030204" pitchFamily="34" charset="0"/>
              </a:rPr>
              <a:t>Research – use various resources</a:t>
            </a:r>
            <a:endParaRPr lang="en-US" b="1"/>
          </a:p>
        </p:txBody>
      </p:sp>
      <p:sp>
        <p:nvSpPr>
          <p:cNvPr id="10" name="Oval 9">
            <a:extLst>
              <a:ext uri="{FF2B5EF4-FFF2-40B4-BE49-F238E27FC236}">
                <a16:creationId xmlns:a16="http://schemas.microsoft.com/office/drawing/2014/main" id="{D5225750-6042-FD3A-6699-E22EB9C766B1}"/>
              </a:ext>
            </a:extLst>
          </p:cNvPr>
          <p:cNvSpPr/>
          <p:nvPr/>
        </p:nvSpPr>
        <p:spPr>
          <a:xfrm rot="20719469">
            <a:off x="6330338" y="5536999"/>
            <a:ext cx="1745577" cy="893207"/>
          </a:xfrm>
          <a:prstGeom prst="ellipse">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a:solidFill>
                  <a:srgbClr val="000000"/>
                </a:solidFill>
                <a:latin typeface="Calibri" panose="020F0502020204030204" pitchFamily="34" charset="0"/>
              </a:rPr>
              <a:t>create a model, drawing or prototype</a:t>
            </a:r>
            <a:endParaRPr lang="en-US" b="1"/>
          </a:p>
        </p:txBody>
      </p:sp>
      <p:sp>
        <p:nvSpPr>
          <p:cNvPr id="11" name="Oval 10">
            <a:extLst>
              <a:ext uri="{FF2B5EF4-FFF2-40B4-BE49-F238E27FC236}">
                <a16:creationId xmlns:a16="http://schemas.microsoft.com/office/drawing/2014/main" id="{3D509834-5AB7-82D2-4C48-60779ABE7005}"/>
              </a:ext>
            </a:extLst>
          </p:cNvPr>
          <p:cNvSpPr/>
          <p:nvPr/>
        </p:nvSpPr>
        <p:spPr>
          <a:xfrm rot="20719469">
            <a:off x="7442789" y="3544812"/>
            <a:ext cx="1745577" cy="893207"/>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i="1">
                <a:solidFill>
                  <a:srgbClr val="000000"/>
                </a:solidFill>
                <a:latin typeface="Calibri" panose="020F0502020204030204" pitchFamily="34" charset="0"/>
              </a:rPr>
              <a:t>share your ideas, collect feedback…iterate</a:t>
            </a:r>
            <a:endParaRPr lang="en-US" b="1"/>
          </a:p>
        </p:txBody>
      </p:sp>
      <p:sp>
        <p:nvSpPr>
          <p:cNvPr id="13" name="Oval 12">
            <a:extLst>
              <a:ext uri="{FF2B5EF4-FFF2-40B4-BE49-F238E27FC236}">
                <a16:creationId xmlns:a16="http://schemas.microsoft.com/office/drawing/2014/main" id="{7999AF2B-CF63-66E0-B769-7CC06E1E599E}"/>
              </a:ext>
            </a:extLst>
          </p:cNvPr>
          <p:cNvSpPr/>
          <p:nvPr/>
        </p:nvSpPr>
        <p:spPr>
          <a:xfrm rot="20719469">
            <a:off x="1677022" y="5560061"/>
            <a:ext cx="1936322" cy="960579"/>
          </a:xfrm>
          <a:prstGeom prst="ellipse">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a:solidFill>
                  <a:srgbClr val="000000"/>
                </a:solidFill>
                <a:latin typeface="Calibri" panose="020F0502020204030204" pitchFamily="34" charset="0"/>
              </a:rPr>
              <a:t>Understand what impact your solution has</a:t>
            </a:r>
            <a:endParaRPr lang="en-US" b="1"/>
          </a:p>
        </p:txBody>
      </p:sp>
    </p:spTree>
    <p:extLst>
      <p:ext uri="{BB962C8B-B14F-4D97-AF65-F5344CB8AC3E}">
        <p14:creationId xmlns:p14="http://schemas.microsoft.com/office/powerpoint/2010/main" val="1563069605"/>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93ED-145E-53B3-6D22-067B61664251}"/>
              </a:ext>
            </a:extLst>
          </p:cNvPr>
          <p:cNvSpPr>
            <a:spLocks noGrp="1"/>
          </p:cNvSpPr>
          <p:nvPr>
            <p:ph type="title"/>
          </p:nvPr>
        </p:nvSpPr>
        <p:spPr/>
        <p:txBody>
          <a:bodyPr/>
          <a:lstStyle/>
          <a:p>
            <a:r>
              <a:rPr lang="en-US"/>
              <a:t>Understand Rubric Before You Start</a:t>
            </a:r>
          </a:p>
        </p:txBody>
      </p:sp>
      <p:pic>
        <p:nvPicPr>
          <p:cNvPr id="5" name="Picture 4">
            <a:extLst>
              <a:ext uri="{FF2B5EF4-FFF2-40B4-BE49-F238E27FC236}">
                <a16:creationId xmlns:a16="http://schemas.microsoft.com/office/drawing/2014/main" id="{69D13548-8F2D-40CD-C46E-A0BF551BCBDA}"/>
              </a:ext>
            </a:extLst>
          </p:cNvPr>
          <p:cNvPicPr>
            <a:picLocks noChangeAspect="1"/>
          </p:cNvPicPr>
          <p:nvPr/>
        </p:nvPicPr>
        <p:blipFill>
          <a:blip r:embed="rId2"/>
          <a:srcRect b="11308"/>
          <a:stretch>
            <a:fillRect/>
          </a:stretch>
        </p:blipFill>
        <p:spPr>
          <a:xfrm>
            <a:off x="1330778" y="784965"/>
            <a:ext cx="6606992" cy="5551025"/>
          </a:xfrm>
          <a:prstGeom prst="rect">
            <a:avLst/>
          </a:prstGeom>
        </p:spPr>
      </p:pic>
      <p:sp>
        <p:nvSpPr>
          <p:cNvPr id="3" name="TextBox 2">
            <a:extLst>
              <a:ext uri="{FF2B5EF4-FFF2-40B4-BE49-F238E27FC236}">
                <a16:creationId xmlns:a16="http://schemas.microsoft.com/office/drawing/2014/main" id="{E55C899B-D8F2-F8DC-9403-48A2A7037063}"/>
              </a:ext>
            </a:extLst>
          </p:cNvPr>
          <p:cNvSpPr txBox="1"/>
          <p:nvPr/>
        </p:nvSpPr>
        <p:spPr>
          <a:xfrm rot="19426557">
            <a:off x="3210128" y="3745149"/>
            <a:ext cx="3745149" cy="307777"/>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Remember: Core Values are inbuilt</a:t>
            </a:r>
          </a:p>
        </p:txBody>
      </p:sp>
    </p:spTree>
    <p:extLst>
      <p:ext uri="{BB962C8B-B14F-4D97-AF65-F5344CB8AC3E}">
        <p14:creationId xmlns:p14="http://schemas.microsoft.com/office/powerpoint/2010/main" val="275017720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645C-1F74-053F-286A-D5F26755F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9FEF3-E4B2-3DA5-AAF7-8F752FC9B8DF}"/>
              </a:ext>
            </a:extLst>
          </p:cNvPr>
          <p:cNvSpPr>
            <a:spLocks noGrp="1"/>
          </p:cNvSpPr>
          <p:nvPr>
            <p:ph type="title"/>
          </p:nvPr>
        </p:nvSpPr>
        <p:spPr>
          <a:xfrm>
            <a:off x="826851" y="2947480"/>
            <a:ext cx="7315200" cy="806954"/>
          </a:xfrm>
        </p:spPr>
        <p:txBody>
          <a:bodyPr/>
          <a:lstStyle/>
          <a:p>
            <a:pPr algn="ctr"/>
            <a:r>
              <a:rPr lang="en-US"/>
              <a:t>Suggested Plan</a:t>
            </a:r>
          </a:p>
        </p:txBody>
      </p:sp>
    </p:spTree>
    <p:extLst>
      <p:ext uri="{BB962C8B-B14F-4D97-AF65-F5344CB8AC3E}">
        <p14:creationId xmlns:p14="http://schemas.microsoft.com/office/powerpoint/2010/main" val="2023346101"/>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D354-2F23-C359-2110-65C563EF1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E564F-8F15-FD5E-775A-3AF661B354E1}"/>
              </a:ext>
            </a:extLst>
          </p:cNvPr>
          <p:cNvSpPr>
            <a:spLocks noGrp="1"/>
          </p:cNvSpPr>
          <p:nvPr>
            <p:ph type="title"/>
          </p:nvPr>
        </p:nvSpPr>
        <p:spPr/>
        <p:txBody>
          <a:bodyPr/>
          <a:lstStyle/>
          <a:p>
            <a:r>
              <a:rPr lang="en-US"/>
              <a:t>Suggested Focus: 12 Sessions</a:t>
            </a:r>
          </a:p>
        </p:txBody>
      </p:sp>
      <p:pic>
        <p:nvPicPr>
          <p:cNvPr id="3" name="Picture 2">
            <a:extLst>
              <a:ext uri="{FF2B5EF4-FFF2-40B4-BE49-F238E27FC236}">
                <a16:creationId xmlns:a16="http://schemas.microsoft.com/office/drawing/2014/main" id="{139EE687-D165-5B3F-3CEF-08CC33BFE5CA}"/>
              </a:ext>
            </a:extLst>
          </p:cNvPr>
          <p:cNvPicPr>
            <a:picLocks noChangeAspect="1"/>
          </p:cNvPicPr>
          <p:nvPr/>
        </p:nvPicPr>
        <p:blipFill>
          <a:blip r:embed="rId2"/>
          <a:stretch>
            <a:fillRect/>
          </a:stretch>
        </p:blipFill>
        <p:spPr>
          <a:xfrm>
            <a:off x="7534543" y="95915"/>
            <a:ext cx="967505" cy="868042"/>
          </a:xfrm>
          <a:prstGeom prst="rect">
            <a:avLst/>
          </a:prstGeom>
        </p:spPr>
      </p:pic>
      <p:graphicFrame>
        <p:nvGraphicFramePr>
          <p:cNvPr id="9" name="Diagram 8">
            <a:extLst>
              <a:ext uri="{FF2B5EF4-FFF2-40B4-BE49-F238E27FC236}">
                <a16:creationId xmlns:a16="http://schemas.microsoft.com/office/drawing/2014/main" id="{D0B84591-DA62-900E-D493-C245D3BFC0D8}"/>
              </a:ext>
            </a:extLst>
          </p:cNvPr>
          <p:cNvGraphicFramePr/>
          <p:nvPr>
            <p:extLst>
              <p:ext uri="{D42A27DB-BD31-4B8C-83A1-F6EECF244321}">
                <p14:modId xmlns:p14="http://schemas.microsoft.com/office/powerpoint/2010/main" val="3787750722"/>
              </p:ext>
            </p:extLst>
          </p:nvPr>
        </p:nvGraphicFramePr>
        <p:xfrm>
          <a:off x="863598" y="2107118"/>
          <a:ext cx="7355842" cy="4181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9">
            <a:extLst>
              <a:ext uri="{FF2B5EF4-FFF2-40B4-BE49-F238E27FC236}">
                <a16:creationId xmlns:a16="http://schemas.microsoft.com/office/drawing/2014/main" id="{7DFF1824-3D1B-BECE-1BB0-6C36AA6ED8D1}"/>
              </a:ext>
            </a:extLst>
          </p:cNvPr>
          <p:cNvSpPr/>
          <p:nvPr/>
        </p:nvSpPr>
        <p:spPr>
          <a:xfrm>
            <a:off x="983361" y="1397000"/>
            <a:ext cx="1452664" cy="710119"/>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n w="0"/>
                <a:solidFill>
                  <a:schemeClr val="tx1"/>
                </a:solidFill>
                <a:effectLst>
                  <a:outerShdw blurRad="38100" dist="19050" dir="2700000" algn="tl" rotWithShape="0">
                    <a:schemeClr val="dk1">
                      <a:alpha val="40000"/>
                    </a:schemeClr>
                  </a:outerShdw>
                </a:effectLst>
              </a:rPr>
              <a:t>Sessions</a:t>
            </a:r>
          </a:p>
          <a:p>
            <a:pPr algn="ctr"/>
            <a:r>
              <a:rPr lang="en-US" sz="1600">
                <a:ln w="0"/>
                <a:solidFill>
                  <a:schemeClr val="tx1"/>
                </a:solidFill>
                <a:effectLst>
                  <a:outerShdw blurRad="38100" dist="19050" dir="2700000" algn="tl" rotWithShape="0">
                    <a:schemeClr val="dk1">
                      <a:alpha val="40000"/>
                    </a:schemeClr>
                  </a:outerShdw>
                </a:effectLst>
              </a:rPr>
              <a:t>1-5</a:t>
            </a:r>
          </a:p>
        </p:txBody>
      </p:sp>
      <p:sp>
        <p:nvSpPr>
          <p:cNvPr id="11" name="Oval 10">
            <a:extLst>
              <a:ext uri="{FF2B5EF4-FFF2-40B4-BE49-F238E27FC236}">
                <a16:creationId xmlns:a16="http://schemas.microsoft.com/office/drawing/2014/main" id="{6D9D8E56-6499-7632-5A15-6EC428A47CD5}"/>
              </a:ext>
            </a:extLst>
          </p:cNvPr>
          <p:cNvSpPr/>
          <p:nvPr/>
        </p:nvSpPr>
        <p:spPr>
          <a:xfrm>
            <a:off x="2850961" y="1369275"/>
            <a:ext cx="1452664" cy="71011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n w="0"/>
                <a:solidFill>
                  <a:schemeClr val="tx1"/>
                </a:solidFill>
                <a:effectLst>
                  <a:outerShdw blurRad="38100" dist="19050" dir="2700000" algn="tl" rotWithShape="0">
                    <a:schemeClr val="dk1">
                      <a:alpha val="40000"/>
                    </a:schemeClr>
                  </a:outerShdw>
                </a:effectLst>
              </a:rPr>
              <a:t>Sessions</a:t>
            </a:r>
          </a:p>
          <a:p>
            <a:pPr algn="ctr"/>
            <a:r>
              <a:rPr lang="en-US" sz="1600">
                <a:ln w="0"/>
                <a:solidFill>
                  <a:schemeClr val="tx1"/>
                </a:solidFill>
                <a:effectLst>
                  <a:outerShdw blurRad="38100" dist="19050" dir="2700000" algn="tl" rotWithShape="0">
                    <a:schemeClr val="dk1">
                      <a:alpha val="40000"/>
                    </a:schemeClr>
                  </a:outerShdw>
                </a:effectLst>
              </a:rPr>
              <a:t>5-7</a:t>
            </a:r>
          </a:p>
        </p:txBody>
      </p:sp>
      <p:sp>
        <p:nvSpPr>
          <p:cNvPr id="12" name="Oval 11">
            <a:extLst>
              <a:ext uri="{FF2B5EF4-FFF2-40B4-BE49-F238E27FC236}">
                <a16:creationId xmlns:a16="http://schemas.microsoft.com/office/drawing/2014/main" id="{BA6476C6-CB06-CA05-99EF-7DB5FF026AA9}"/>
              </a:ext>
            </a:extLst>
          </p:cNvPr>
          <p:cNvSpPr/>
          <p:nvPr/>
        </p:nvSpPr>
        <p:spPr>
          <a:xfrm>
            <a:off x="4776926" y="1383138"/>
            <a:ext cx="1452664" cy="710119"/>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n w="0"/>
                <a:solidFill>
                  <a:schemeClr val="tx1"/>
                </a:solidFill>
                <a:effectLst>
                  <a:outerShdw blurRad="38100" dist="19050" dir="2700000" algn="tl" rotWithShape="0">
                    <a:schemeClr val="dk1">
                      <a:alpha val="40000"/>
                    </a:schemeClr>
                  </a:outerShdw>
                </a:effectLst>
              </a:rPr>
              <a:t>Sessions</a:t>
            </a:r>
          </a:p>
          <a:p>
            <a:pPr algn="ctr"/>
            <a:r>
              <a:rPr lang="en-US" sz="1600">
                <a:ln w="0"/>
                <a:solidFill>
                  <a:schemeClr val="tx1"/>
                </a:solidFill>
                <a:effectLst>
                  <a:outerShdw blurRad="38100" dist="19050" dir="2700000" algn="tl" rotWithShape="0">
                    <a:schemeClr val="dk1">
                      <a:alpha val="40000"/>
                    </a:schemeClr>
                  </a:outerShdw>
                </a:effectLst>
              </a:rPr>
              <a:t>8-10</a:t>
            </a:r>
          </a:p>
        </p:txBody>
      </p:sp>
      <p:sp>
        <p:nvSpPr>
          <p:cNvPr id="13" name="Oval 12">
            <a:extLst>
              <a:ext uri="{FF2B5EF4-FFF2-40B4-BE49-F238E27FC236}">
                <a16:creationId xmlns:a16="http://schemas.microsoft.com/office/drawing/2014/main" id="{9F44F082-A59E-62B9-066D-11FB10ABA1C5}"/>
              </a:ext>
            </a:extLst>
          </p:cNvPr>
          <p:cNvSpPr/>
          <p:nvPr/>
        </p:nvSpPr>
        <p:spPr>
          <a:xfrm>
            <a:off x="6621944" y="1369276"/>
            <a:ext cx="1452664" cy="710119"/>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n w="0"/>
                <a:solidFill>
                  <a:schemeClr val="tx1"/>
                </a:solidFill>
                <a:effectLst>
                  <a:outerShdw blurRad="38100" dist="19050" dir="2700000" algn="tl" rotWithShape="0">
                    <a:schemeClr val="dk1">
                      <a:alpha val="40000"/>
                    </a:schemeClr>
                  </a:outerShdw>
                </a:effectLst>
              </a:rPr>
              <a:t>Sessions</a:t>
            </a:r>
          </a:p>
          <a:p>
            <a:pPr algn="ctr"/>
            <a:r>
              <a:rPr lang="en-US" sz="1600">
                <a:ln w="0"/>
                <a:solidFill>
                  <a:schemeClr val="tx1"/>
                </a:solidFill>
                <a:effectLst>
                  <a:outerShdw blurRad="38100" dist="19050" dir="2700000" algn="tl" rotWithShape="0">
                    <a:schemeClr val="dk1">
                      <a:alpha val="40000"/>
                    </a:schemeClr>
                  </a:outerShdw>
                </a:effectLst>
              </a:rPr>
              <a:t>11-12</a:t>
            </a:r>
          </a:p>
        </p:txBody>
      </p:sp>
    </p:spTree>
    <p:extLst>
      <p:ext uri="{BB962C8B-B14F-4D97-AF65-F5344CB8AC3E}">
        <p14:creationId xmlns:p14="http://schemas.microsoft.com/office/powerpoint/2010/main" val="204393296"/>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7556-FFA1-F481-890E-D573D07A4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0C769-1A44-00E3-0F4A-615241F6DC04}"/>
              </a:ext>
            </a:extLst>
          </p:cNvPr>
          <p:cNvSpPr>
            <a:spLocks noGrp="1"/>
          </p:cNvSpPr>
          <p:nvPr>
            <p:ph type="title"/>
          </p:nvPr>
        </p:nvSpPr>
        <p:spPr>
          <a:xfrm>
            <a:off x="826850" y="2947480"/>
            <a:ext cx="7839629" cy="806954"/>
          </a:xfrm>
        </p:spPr>
        <p:txBody>
          <a:bodyPr/>
          <a:lstStyle/>
          <a:p>
            <a:pPr algn="ctr"/>
            <a:r>
              <a:rPr lang="en-US"/>
              <a:t>Innovation Project Considerations</a:t>
            </a:r>
          </a:p>
        </p:txBody>
      </p:sp>
    </p:spTree>
    <p:extLst>
      <p:ext uri="{BB962C8B-B14F-4D97-AF65-F5344CB8AC3E}">
        <p14:creationId xmlns:p14="http://schemas.microsoft.com/office/powerpoint/2010/main" val="1338710028"/>
      </p:ext>
    </p:extLst>
  </p:cSld>
  <p:clrMapOvr>
    <a:masterClrMapping/>
  </p:clrMapOvr>
  <p:transition>
    <p:fade thruBlk="1"/>
  </p:transition>
</p:sld>
</file>

<file path=ppt/theme/theme1.xml><?xml version="1.0" encoding="utf-8"?>
<a:theme xmlns:a="http://schemas.openxmlformats.org/drawingml/2006/main" name="1_FLL Judge Training 2016">
  <a:themeElements>
    <a:clrScheme name="Custom 3">
      <a:dk1>
        <a:srgbClr val="000000"/>
      </a:dk1>
      <a:lt1>
        <a:srgbClr val="FFFFFF"/>
      </a:lt1>
      <a:dk2>
        <a:srgbClr val="2150A3"/>
      </a:dk2>
      <a:lt2>
        <a:srgbClr val="EEECE1"/>
      </a:lt2>
      <a:accent1>
        <a:srgbClr val="2150A3"/>
      </a:accent1>
      <a:accent2>
        <a:srgbClr val="DD031D"/>
      </a:accent2>
      <a:accent3>
        <a:srgbClr val="95989A"/>
      </a:accent3>
      <a:accent4>
        <a:srgbClr val="DEA21B"/>
      </a:accent4>
      <a:accent5>
        <a:srgbClr val="3E8E86"/>
      </a:accent5>
      <a:accent6>
        <a:srgbClr val="B5001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30</Slides>
  <Notes>2</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1_FLL Judge Training 2016</vt:lpstr>
      <vt:lpstr>Innovation Project Approach</vt:lpstr>
      <vt:lpstr>Topics</vt:lpstr>
      <vt:lpstr>Review the Challenge Topic and Understand the Process</vt:lpstr>
      <vt:lpstr>Welcome to the Project!</vt:lpstr>
      <vt:lpstr>Innovation Project - What is Involved</vt:lpstr>
      <vt:lpstr>Understand Rubric Before You Start</vt:lpstr>
      <vt:lpstr>Suggested Plan</vt:lpstr>
      <vt:lpstr>Suggested Focus: 12 Sessions</vt:lpstr>
      <vt:lpstr>Innovation Project Considerations</vt:lpstr>
      <vt:lpstr>Innovation Project Considerations</vt:lpstr>
      <vt:lpstr>Innovation Project Considerations</vt:lpstr>
      <vt:lpstr>Innovation Project Considerations</vt:lpstr>
      <vt:lpstr>Sample Project Trifold by “Over Coded”</vt:lpstr>
      <vt:lpstr>Sample Project Banner by “Over Coded”</vt:lpstr>
      <vt:lpstr>Helpful Questions to Stay on Track</vt:lpstr>
      <vt:lpstr>Helpful Resources</vt:lpstr>
      <vt:lpstr>Resources</vt:lpstr>
      <vt:lpstr>Project Resources</vt:lpstr>
      <vt:lpstr>PowerPoint Presentation</vt:lpstr>
      <vt:lpstr>UNEARTHED Resources</vt:lpstr>
      <vt:lpstr>UNEARTHED Resources</vt:lpstr>
      <vt:lpstr>Career Connections Playlist</vt:lpstr>
      <vt:lpstr>Reference Material (available in the Team Meeting Guide and Engineering Notebooks provided by FIRST)</vt:lpstr>
      <vt:lpstr>Project Sparks – Generate Ideas </vt:lpstr>
      <vt:lpstr>Project Sparks – Generate Ideas</vt:lpstr>
      <vt:lpstr>Project Sparks – Generate Ideas</vt:lpstr>
      <vt:lpstr>Challenge Stories - Pictures</vt:lpstr>
      <vt:lpstr>Careers and Technology</vt:lpstr>
      <vt:lpstr>Careers and Technology</vt:lpstr>
      <vt:lpstr>Careers and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LEGO League</dc:title>
  <dc:creator>Cunningham, Joe  ODNI/NMIO Wash DC</dc:creator>
  <cp:revision>9</cp:revision>
  <cp:lastPrinted>2024-09-17T01:09:41Z</cp:lastPrinted>
  <dcterms:modified xsi:type="dcterms:W3CDTF">2025-09-20T16:31:12Z</dcterms:modified>
</cp:coreProperties>
</file>